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78.png" ContentType="image/png"/>
  <Override PartName="/ppt/media/image377.png" ContentType="image/png"/>
  <Override PartName="/ppt/media/image376.png" ContentType="image/png"/>
  <Override PartName="/ppt/media/image375.png" ContentType="image/png"/>
  <Override PartName="/ppt/media/image374.png" ContentType="image/png"/>
  <Override PartName="/ppt/media/image373.png" ContentType="image/png"/>
  <Override PartName="/ppt/media/image372.png" ContentType="image/png"/>
  <Override PartName="/ppt/media/image371.png" ContentType="image/png"/>
  <Override PartName="/ppt/media/image370.png" ContentType="image/png"/>
  <Override PartName="/ppt/media/image369.png" ContentType="image/png"/>
  <Override PartName="/ppt/media/image368.png" ContentType="image/png"/>
  <Override PartName="/ppt/media/image367.png" ContentType="image/png"/>
  <Override PartName="/ppt/media/image366.png" ContentType="image/png"/>
  <Override PartName="/ppt/media/image365.png" ContentType="image/png"/>
  <Override PartName="/ppt/media/image364.png" ContentType="image/png"/>
  <Override PartName="/ppt/media/image363.png" ContentType="image/png"/>
  <Override PartName="/ppt/media/image362.png" ContentType="image/png"/>
  <Override PartName="/ppt/media/image361.png" ContentType="image/png"/>
  <Override PartName="/ppt/media/image360.png" ContentType="image/png"/>
  <Override PartName="/ppt/media/image359.png" ContentType="image/png"/>
  <Override PartName="/ppt/media/image358.png" ContentType="image/png"/>
  <Override PartName="/ppt/media/image357.png" ContentType="image/png"/>
  <Override PartName="/ppt/media/image356.png" ContentType="image/png"/>
  <Override PartName="/ppt/media/image355.png" ContentType="image/png"/>
  <Override PartName="/ppt/media/image354.png" ContentType="image/png"/>
  <Override PartName="/ppt/media/image353.png" ContentType="image/png"/>
  <Override PartName="/ppt/media/image352.png" ContentType="image/png"/>
  <Override PartName="/ppt/media/image351.png" ContentType="image/png"/>
  <Override PartName="/ppt/media/image350.png" ContentType="image/png"/>
  <Override PartName="/ppt/media/image349.png" ContentType="image/png"/>
  <Override PartName="/ppt/media/image348.png" ContentType="image/png"/>
  <Override PartName="/ppt/media/image347.png" ContentType="image/png"/>
  <Override PartName="/ppt/media/image346.png" ContentType="image/png"/>
  <Override PartName="/ppt/media/image345.png" ContentType="image/png"/>
  <Override PartName="/ppt/media/image344.png" ContentType="image/png"/>
  <Override PartName="/ppt/media/image343.png" ContentType="image/png"/>
  <Override PartName="/ppt/media/image342.png" ContentType="image/png"/>
  <Override PartName="/ppt/media/image341.png" ContentType="image/png"/>
  <Override PartName="/ppt/media/image340.png" ContentType="image/png"/>
  <Override PartName="/ppt/media/image339.png" ContentType="image/png"/>
  <Override PartName="/ppt/media/image338.png" ContentType="image/png"/>
  <Override PartName="/ppt/media/image337.png" ContentType="image/png"/>
  <Override PartName="/ppt/media/image159.png" ContentType="image/png"/>
  <Override PartName="/ppt/media/image61.png" ContentType="image/png"/>
  <Override PartName="/ppt/media/image149.png" ContentType="image/png"/>
  <Override PartName="/ppt/media/image51.png" ContentType="image/png"/>
  <Override PartName="/ppt/media/image139.png" ContentType="image/png"/>
  <Override PartName="/ppt/media/image41.png" ContentType="image/png"/>
  <Override PartName="/ppt/media/image129.png" ContentType="image/png"/>
  <Override PartName="/ppt/media/image31.png" ContentType="image/png"/>
  <Override PartName="/ppt/media/image119.png" ContentType="image/png"/>
  <Override PartName="/ppt/media/image21.png" ContentType="image/png"/>
  <Override PartName="/ppt/media/image118.png" ContentType="image/png"/>
  <Override PartName="/ppt/media/image20.png" ContentType="image/png"/>
  <Override PartName="/ppt/media/image109.png" ContentType="image/png"/>
  <Override PartName="/ppt/media/image11.png" ContentType="image/png"/>
  <Override PartName="/ppt/media/image117.png" ContentType="image/png"/>
  <Override PartName="/ppt/media/image259.png" ContentType="image/png"/>
  <Override PartName="/ppt/media/image258.png" ContentType="image/png"/>
  <Override PartName="/ppt/media/image257.png" ContentType="image/png"/>
  <Override PartName="/ppt/media/image256.png" ContentType="image/png"/>
  <Override PartName="/ppt/media/image92.png" ContentType="image/png"/>
  <Override PartName="/ppt/media/image91.png" ContentType="image/png"/>
  <Override PartName="/ppt/media/image189.png" ContentType="image/png"/>
  <Override PartName="/ppt/media/image90.png" ContentType="image/png"/>
  <Override PartName="/ppt/media/image188.png" ContentType="image/png"/>
  <Override PartName="/ppt/media/image81.png" ContentType="image/png"/>
  <Override PartName="/ppt/media/image179.png" ContentType="image/png"/>
  <Override PartName="/ppt/media/image80.png" ContentType="image/png"/>
  <Override PartName="/ppt/media/image178.png" ContentType="image/png"/>
  <Override PartName="/ppt/media/image332.png" ContentType="image/png"/>
  <Override PartName="/ppt/media/image321.png" ContentType="image/png"/>
  <Override PartName="/ppt/media/image248.png" ContentType="image/png"/>
  <Override PartName="/ppt/media/image249.png" ContentType="image/png"/>
  <Override PartName="/ppt/media/image194.png" ContentType="image/png"/>
  <Override PartName="/ppt/media/image82.png" ContentType="image/png"/>
  <Override PartName="/ppt/media/image1.png" ContentType="image/png"/>
  <Override PartName="/ppt/media/image247.png" ContentType="image/png"/>
  <Override PartName="/ppt/media/image2.png" ContentType="image/png"/>
  <Override PartName="/ppt/media/image322.png" ContentType="image/png"/>
  <Override PartName="/ppt/media/image62.png" ContentType="image/png"/>
  <Override PartName="/ppt/media/image107.png" ContentType="image/png"/>
  <Override PartName="/ppt/media/image323.png" ContentType="image/png"/>
  <Override PartName="/ppt/media/image108.png" ContentType="image/png"/>
  <Override PartName="/ppt/media/image10.png" ContentType="image/png"/>
  <Override PartName="/ppt/media/image246.png" ContentType="image/png"/>
  <Override PartName="/ppt/media/image9.png" ContentType="image/png"/>
  <Override PartName="/ppt/media/image324.png" ContentType="image/png"/>
  <Override PartName="/ppt/media/image103.png" ContentType="image/png"/>
  <Override PartName="/ppt/media/image36.png" ContentType="image/png"/>
  <Override PartName="/ppt/media/image266.png" ContentType="image/png"/>
  <Override PartName="/ppt/media/image102.png" ContentType="image/png"/>
  <Override PartName="/ppt/media/image35.png" ContentType="image/png"/>
  <Override PartName="/ppt/media/image289.png" ContentType="image/png"/>
  <Override PartName="/ppt/media/image101.png" ContentType="image/png"/>
  <Override PartName="/ppt/media/image34.png" ContentType="image/png"/>
  <Override PartName="/ppt/media/image312.png" ContentType="image/png"/>
  <Override PartName="/ppt/media/image288.png" ContentType="image/png"/>
  <Override PartName="/ppt/media/image100.png" ContentType="image/png"/>
  <Override PartName="/ppt/media/image33.png" ContentType="image/png"/>
  <Override PartName="/ppt/media/image311.png" ContentType="image/png"/>
  <Override PartName="/ppt/media/image32.png" ContentType="image/png"/>
  <Override PartName="/ppt/media/image98.png" ContentType="image/png"/>
  <Override PartName="/ppt/media/image165.png" ContentType="image/png"/>
  <Override PartName="/ppt/media/image217.png" ContentType="image/png"/>
  <Override PartName="/ppt/media/image30.png" ContentType="image/png"/>
  <Override PartName="/ppt/media/image128.png" ContentType="image/png"/>
  <Override PartName="/ppt/media/image97.png" ContentType="image/png"/>
  <Override PartName="/ppt/media/image164.png" ContentType="image/png"/>
  <Override PartName="/ppt/media/image216.png" ContentType="image/png"/>
  <Override PartName="/ppt/media/image138.png" ContentType="image/png"/>
  <Override PartName="/ppt/media/image40.png" ContentType="image/png"/>
  <Override PartName="/ppt/media/image137.png" ContentType="image/png"/>
  <Override PartName="/ppt/media/image69.png" ContentType="image/png"/>
  <Override PartName="/ppt/media/image136.png" ContentType="image/png"/>
  <Override PartName="/ppt/media/image68.png" ContentType="image/png"/>
  <Override PartName="/ppt/media/image135.png" ContentType="image/png"/>
  <Override PartName="/ppt/media/image66.png" ContentType="image/png"/>
  <Override PartName="/ppt/media/image133.png" ContentType="image/png"/>
  <Override PartName="/ppt/media/image279.png" ContentType="image/png"/>
  <Override PartName="/ppt/media/image158.png" ContentType="image/png"/>
  <Override PartName="/ppt/media/image60.png" ContentType="image/png"/>
  <Override PartName="/ppt/media/image116.png" ContentType="image/png"/>
  <Override PartName="/ppt/media/image49.png" ContentType="image/png"/>
  <Override PartName="/ppt/media/image302.png" ContentType="image/png"/>
  <Override PartName="/ppt/media/image65.png" ContentType="image/png"/>
  <Override PartName="/ppt/media/image132.png" ContentType="image/png"/>
  <Override PartName="/ppt/media/image278.png" ContentType="image/png"/>
  <Override PartName="/ppt/media/image157.png" ContentType="image/png"/>
  <Override PartName="/ppt/media/image209.png" ContentType="image/png"/>
  <Override PartName="/ppt/media/image115.png" ContentType="image/png"/>
  <Override PartName="/ppt/media/image48.png" ContentType="image/png"/>
  <Override PartName="/ppt/media/image301.png" ContentType="image/png"/>
  <Override PartName="/ppt/media/image64.png" ContentType="image/png"/>
  <Override PartName="/ppt/media/image131.png" ContentType="image/png"/>
  <Override PartName="/ppt/media/image277.png" ContentType="image/png"/>
  <Override PartName="/ppt/media/image89.png" ContentType="image/png"/>
  <Override PartName="/ppt/media/image156.png" ContentType="image/png"/>
  <Override PartName="/ppt/media/image208.png" ContentType="image/png"/>
  <Override PartName="/ppt/media/image114.png" ContentType="image/png"/>
  <Override PartName="/ppt/media/image47.png" ContentType="image/png"/>
  <Override PartName="/ppt/media/image300.png" ContentType="image/png"/>
  <Override PartName="/ppt/media/image63.png" ContentType="image/png"/>
  <Override PartName="/ppt/media/image130.png" ContentType="image/png"/>
  <Override PartName="/ppt/media/image276.png" ContentType="image/png"/>
  <Override PartName="/ppt/media/image88.png" ContentType="image/png"/>
  <Override PartName="/ppt/media/image155.png" ContentType="image/png"/>
  <Override PartName="/ppt/media/image207.png" ContentType="image/png"/>
  <Override PartName="/ppt/media/image113.png" ContentType="image/png"/>
  <Override PartName="/ppt/media/image46.png" ContentType="image/png"/>
  <Override PartName="/ppt/media/image87.png" ContentType="image/png"/>
  <Override PartName="/ppt/media/image154.png" ContentType="image/png"/>
  <Override PartName="/ppt/media/image206.png" ContentType="image/png"/>
  <Override PartName="/ppt/media/image112.png" ContentType="image/png"/>
  <Override PartName="/ppt/media/image45.png" ContentType="image/png"/>
  <Override PartName="/ppt/media/image287.png" ContentType="image/png"/>
  <Override PartName="/ppt/media/image19.png" ContentType="image/png"/>
  <Override PartName="/ppt/media/image127.png" ContentType="image/png"/>
  <Override PartName="/ppt/media/image286.png" ContentType="image/png"/>
  <Override PartName="/ppt/media/image18.png" ContentType="image/png"/>
  <Override PartName="/ppt/media/image59.png" ContentType="image/png"/>
  <Override PartName="/ppt/media/image126.png" ContentType="image/png"/>
  <Override PartName="/ppt/media/image99.png" ContentType="image/png"/>
  <Override PartName="/ppt/media/image166.png" ContentType="image/png"/>
  <Override PartName="/ppt/media/image218.png" ContentType="image/png"/>
  <Override PartName="/ppt/media/image310.png" ContentType="image/png"/>
  <Override PartName="/ppt/media/image5.jpeg" ContentType="image/jpeg"/>
  <Override PartName="/ppt/media/image251.png" ContentType="image/png"/>
  <Override PartName="/ppt/media/image57.png" ContentType="image/png"/>
  <Override PartName="/ppt/media/image124.png" ContentType="image/png"/>
  <Override PartName="/ppt/media/image58.png" ContentType="image/png"/>
  <Override PartName="/ppt/media/image125.png" ContentType="image/png"/>
  <Override PartName="/ppt/media/image267.png" ContentType="image/png"/>
  <Override PartName="/ppt/media/image79.png" ContentType="image/png"/>
  <Override PartName="/ppt/media/image146.png" ContentType="image/png"/>
  <Override PartName="/ppt/media/image104.png" ContentType="image/png"/>
  <Override PartName="/ppt/media/image37.png" ContentType="image/png"/>
  <Override PartName="/ppt/media/image55.png" ContentType="image/png"/>
  <Override PartName="/ppt/media/image122.png" ContentType="image/png"/>
  <Override PartName="/ppt/media/image268.png" ContentType="image/png"/>
  <Override PartName="/ppt/media/image147.png" ContentType="image/png"/>
  <Override PartName="/ppt/media/image105.png" ContentType="image/png"/>
  <Override PartName="/ppt/media/image38.png" ContentType="image/png"/>
  <Override PartName="/ppt/media/image56.png" ContentType="image/png"/>
  <Override PartName="/ppt/media/image123.png" ContentType="image/png"/>
  <Override PartName="/ppt/media/image269.png" ContentType="image/png"/>
  <Override PartName="/ppt/media/image148.png" ContentType="image/png"/>
  <Override PartName="/ppt/media/image50.png" ContentType="image/png"/>
  <Override PartName="/ppt/media/image106.png" ContentType="image/png"/>
  <Override PartName="/ppt/media/image39.png" ContentType="image/png"/>
  <Override PartName="/ppt/media/image83.png" ContentType="image/png"/>
  <Override PartName="/ppt/media/image150.png" ContentType="image/png"/>
  <Override PartName="/ppt/media/image197.png" ContentType="image/png"/>
  <Override PartName="/ppt/media/image202.png" ContentType="image/png"/>
  <Override PartName="/ppt/media/image28.png" ContentType="image/png"/>
  <Override PartName="/ppt/media/image296.png" ContentType="image/png"/>
  <Override PartName="/ppt/media/image84.png" ContentType="image/png"/>
  <Override PartName="/ppt/media/image151.png" ContentType="image/png"/>
  <Override PartName="/ppt/media/image198.png" ContentType="image/png"/>
  <Override PartName="/ppt/media/image203.png" ContentType="image/png"/>
  <Override PartName="/ppt/media/image29.png" ContentType="image/png"/>
  <Override PartName="/ppt/media/image297.png" ContentType="image/png"/>
  <Override PartName="/ppt/media/image42.png" ContentType="image/png"/>
  <Override PartName="/ppt/media/image134.png" ContentType="image/png"/>
  <Override PartName="/ppt/media/image67.png" ContentType="image/png"/>
  <Override PartName="/ppt/media/image320.png" ContentType="image/png"/>
  <Override PartName="/ppt/media/image85.png" ContentType="image/png"/>
  <Override PartName="/ppt/media/image152.png" ContentType="image/png"/>
  <Override PartName="/ppt/media/image199.png" ContentType="image/png"/>
  <Override PartName="/ppt/media/image204.png" ContentType="image/png"/>
  <Override PartName="/ppt/media/image298.png" ContentType="image/png"/>
  <Override PartName="/ppt/media/image110.png" ContentType="image/png"/>
  <Override PartName="/ppt/media/image43.png" ContentType="image/png"/>
  <Override PartName="/ppt/media/image86.png" ContentType="image/png"/>
  <Override PartName="/ppt/media/image153.png" ContentType="image/png"/>
  <Override PartName="/ppt/media/image205.png" ContentType="image/png"/>
  <Override PartName="/ppt/media/image299.png" ContentType="image/png"/>
  <Override PartName="/ppt/media/image111.png" ContentType="image/png"/>
  <Override PartName="/ppt/media/image44.png" ContentType="image/png"/>
  <Override PartName="/ppt/media/image142.png" ContentType="image/png"/>
  <Override PartName="/ppt/media/image75.png" ContentType="image/png"/>
  <Override PartName="/ppt/media/image93.png" ContentType="image/png"/>
  <Override PartName="/ppt/media/image160.png" ContentType="image/png"/>
  <Override PartName="/ppt/media/image212.png" ContentType="image/png"/>
  <Override PartName="/ppt/media/image143.png" ContentType="image/png"/>
  <Override PartName="/ppt/media/image76.png" ContentType="image/png"/>
  <Override PartName="/ppt/media/image94.png" ContentType="image/png"/>
  <Override PartName="/ppt/media/image161.png" ContentType="image/png"/>
  <Override PartName="/ppt/media/image213.png" ContentType="image/png"/>
  <Override PartName="/ppt/media/image52.png" ContentType="image/png"/>
  <Override PartName="/ppt/media/image144.png" ContentType="image/png"/>
  <Override PartName="/ppt/media/image77.png" ContentType="image/png"/>
  <Override PartName="/ppt/media/image330.png" ContentType="image/png"/>
  <Override PartName="/ppt/media/image95.png" ContentType="image/png"/>
  <Override PartName="/ppt/media/image162.png" ContentType="image/png"/>
  <Override PartName="/ppt/media/image214.png" ContentType="image/png"/>
  <Override PartName="/ppt/media/image120.png" ContentType="image/png"/>
  <Override PartName="/ppt/media/image53.png" ContentType="image/png"/>
  <Override PartName="/ppt/media/image145.png" ContentType="image/png"/>
  <Override PartName="/ppt/media/image78.png" ContentType="image/png"/>
  <Override PartName="/ppt/media/image331.png" ContentType="image/png"/>
  <Override PartName="/ppt/media/image96.png" ContentType="image/png"/>
  <Override PartName="/ppt/media/image163.png" ContentType="image/png"/>
  <Override PartName="/ppt/media/image215.png" ContentType="image/png"/>
  <Override PartName="/ppt/media/image121.png" ContentType="image/png"/>
  <Override PartName="/ppt/media/image54.png" ContentType="image/png"/>
  <Override PartName="/ppt/media/image70.png" ContentType="image/png"/>
  <Override PartName="/ppt/media/image168.png" ContentType="image/png"/>
  <Override PartName="/ppt/media/image71.png" ContentType="image/png"/>
  <Override PartName="/ppt/media/image169.png" ContentType="image/png"/>
  <Override PartName="/ppt/media/image72.png" ContentType="image/png"/>
  <Override PartName="/ppt/media/image140.png" ContentType="image/png"/>
  <Override PartName="/ppt/media/image73.png" ContentType="image/png"/>
  <Override PartName="/ppt/media/image141.png" ContentType="image/png"/>
  <Override PartName="/ppt/media/image74.png" ContentType="image/png"/>
  <Override PartName="/ppt/media/image167.png" ContentType="image/png"/>
  <Override PartName="/ppt/media/image219.png" ContentType="image/png"/>
  <Override PartName="/ppt/media/image170.png" ContentType="image/png"/>
  <Override PartName="/ppt/media/image222.png" ContentType="image/png"/>
  <Override PartName="/ppt/media/image171.png" ContentType="image/png"/>
  <Override PartName="/ppt/media/image223.png" ContentType="image/png"/>
  <Override PartName="/ppt/media/image172.png" ContentType="image/png"/>
  <Override PartName="/ppt/media/image224.png" ContentType="image/png"/>
  <Override PartName="/ppt/media/image173.png" ContentType="image/png"/>
  <Override PartName="/ppt/media/image225.png" ContentType="image/png"/>
  <Override PartName="/ppt/media/image174.png" ContentType="image/png"/>
  <Override PartName="/ppt/media/image226.png" ContentType="image/png"/>
  <Override PartName="/ppt/media/image175.png" ContentType="image/png"/>
  <Override PartName="/ppt/media/image227.png" ContentType="image/png"/>
  <Override PartName="/ppt/media/image176.png" ContentType="image/png"/>
  <Override PartName="/ppt/media/image228.png" ContentType="image/png"/>
  <Override PartName="/ppt/media/image177.png" ContentType="image/png"/>
  <Override PartName="/ppt/media/image229.png" ContentType="image/png"/>
  <Override PartName="/ppt/media/image180.png" ContentType="image/png"/>
  <Override PartName="/ppt/media/image232.png" ContentType="image/png"/>
  <Override PartName="/ppt/media/image181.png" ContentType="image/png"/>
  <Override PartName="/ppt/media/image233.png" ContentType="image/png"/>
  <Override PartName="/ppt/media/image182.png" ContentType="image/png"/>
  <Override PartName="/ppt/media/image234.png" ContentType="image/png"/>
  <Override PartName="/ppt/media/image183.png" ContentType="image/png"/>
  <Override PartName="/ppt/media/image235.png" ContentType="image/png"/>
  <Override PartName="/ppt/media/image184.png" ContentType="image/png"/>
  <Override PartName="/ppt/media/image236.png" ContentType="image/png"/>
  <Override PartName="/ppt/media/image185.png" ContentType="image/png"/>
  <Override PartName="/ppt/media/image237.png" ContentType="image/png"/>
  <Override PartName="/ppt/media/image186.png" ContentType="image/png"/>
  <Override PartName="/ppt/media/image238.png" ContentType="image/png"/>
  <Override PartName="/ppt/media/image187.png" ContentType="image/png"/>
  <Override PartName="/ppt/media/image239.png" ContentType="image/png"/>
  <Override PartName="/ppt/media/image190.png" ContentType="image/png"/>
  <Override PartName="/ppt/media/image242.png" ContentType="image/png"/>
  <Override PartName="/ppt/media/image191.png" ContentType="image/png"/>
  <Override PartName="/ppt/media/image6.png" ContentType="image/png"/>
  <Override PartName="/ppt/media/image243.png" ContentType="image/png"/>
  <Override PartName="/ppt/media/image192.png" ContentType="image/png"/>
  <Override PartName="/ppt/media/image7.png" ContentType="image/png"/>
  <Override PartName="/ppt/media/image244.png" ContentType="image/png"/>
  <Override PartName="/ppt/media/image193.png" ContentType="image/png"/>
  <Override PartName="/ppt/media/image8.png" ContentType="image/png"/>
  <Override PartName="/ppt/media/image245.png" ContentType="image/png"/>
  <Override PartName="/ppt/media/image195.png" ContentType="image/png"/>
  <Override PartName="/ppt/media/image200.png" ContentType="image/png"/>
  <Override PartName="/ppt/media/image26.png" ContentType="image/png"/>
  <Override PartName="/ppt/media/image294.png" ContentType="image/png"/>
  <Override PartName="/ppt/media/image196.png" ContentType="image/png"/>
  <Override PartName="/ppt/media/image201.png" ContentType="image/png"/>
  <Override PartName="/ppt/media/image27.png" ContentType="image/png"/>
  <Override PartName="/ppt/media/image295.png" ContentType="image/png"/>
  <Override PartName="/ppt/media/image210.png" ContentType="image/png"/>
  <Override PartName="/ppt/media/image211.png" ContentType="image/png"/>
  <Override PartName="/ppt/media/image220.png" ContentType="image/png"/>
  <Override PartName="/ppt/media/image221.png" ContentType="image/png"/>
  <Override PartName="/ppt/media/image230.png" ContentType="image/png"/>
  <Override PartName="/ppt/media/image231.png" ContentType="image/png"/>
  <Override PartName="/ppt/media/image3.png" ContentType="image/png"/>
  <Override PartName="/ppt/media/image240.png" ContentType="image/png"/>
  <Override PartName="/ppt/media/image4.png" ContentType="image/png"/>
  <Override PartName="/ppt/media/image241.png" ContentType="image/png"/>
  <Override PartName="/ppt/media/image250.png" ContentType="image/png"/>
  <Override PartName="/ppt/media/image252.png" ContentType="image/png"/>
  <Override PartName="/ppt/media/image253.png" ContentType="image/png"/>
  <Override PartName="/ppt/media/image254.png" ContentType="image/png"/>
  <Override PartName="/ppt/media/image255.png" ContentType="image/png"/>
  <Override PartName="/ppt/media/image260.png" ContentType="image/png"/>
  <Override PartName="/ppt/media/image261.png" ContentType="image/png"/>
  <Override PartName="/ppt/media/image262.png" ContentType="image/png"/>
  <Override PartName="/ppt/media/image263.png" ContentType="image/png"/>
  <Override PartName="/ppt/media/image264.png" ContentType="image/png"/>
  <Override PartName="/ppt/media/image265.png" ContentType="image/png"/>
  <Override PartName="/ppt/media/image270.png" ContentType="image/png"/>
  <Override PartName="/ppt/media/image271.png" ContentType="image/png"/>
  <Override PartName="/ppt/media/image272.png" ContentType="image/png"/>
  <Override PartName="/ppt/media/image273.png" ContentType="image/png"/>
  <Override PartName="/ppt/media/image274.png" ContentType="image/png"/>
  <Override PartName="/ppt/media/image275.png" ContentType="image/png"/>
  <Override PartName="/ppt/media/image12.png" ContentType="image/png"/>
  <Override PartName="/ppt/media/image280.png" ContentType="image/png"/>
  <Override PartName="/ppt/media/image13.png" ContentType="image/png"/>
  <Override PartName="/ppt/media/image281.png" ContentType="image/png"/>
  <Override PartName="/ppt/media/image14.png" ContentType="image/png"/>
  <Override PartName="/ppt/media/image282.png" ContentType="image/png"/>
  <Override PartName="/ppt/media/image15.png" ContentType="image/png"/>
  <Override PartName="/ppt/media/image283.png" ContentType="image/png"/>
  <Override PartName="/ppt/media/image16.png" ContentType="image/png"/>
  <Override PartName="/ppt/media/image284.png" ContentType="image/png"/>
  <Override PartName="/ppt/media/image17.png" ContentType="image/png"/>
  <Override PartName="/ppt/media/image285.png" ContentType="image/png"/>
  <Override PartName="/ppt/media/image22.png" ContentType="image/png"/>
  <Override PartName="/ppt/media/image290.png" ContentType="image/png"/>
  <Override PartName="/ppt/media/image23.png" ContentType="image/png"/>
  <Override PartName="/ppt/media/image291.png" ContentType="image/png"/>
  <Override PartName="/ppt/media/image24.png" ContentType="image/png"/>
  <Override PartName="/ppt/media/image292.png" ContentType="image/png"/>
  <Override PartName="/ppt/media/image25.png" ContentType="image/png"/>
  <Override PartName="/ppt/media/image293.png" ContentType="image/png"/>
  <Override PartName="/ppt/media/image303.png" ContentType="image/png"/>
  <Override PartName="/ppt/media/image304.png" ContentType="image/png"/>
  <Override PartName="/ppt/media/image305.png" ContentType="image/png"/>
  <Override PartName="/ppt/media/image306.png" ContentType="image/png"/>
  <Override PartName="/ppt/media/image307.png" ContentType="image/png"/>
  <Override PartName="/ppt/media/image308.png" ContentType="image/png"/>
  <Override PartName="/ppt/media/image309.png" ContentType="image/png"/>
  <Override PartName="/ppt/media/image313.png" ContentType="image/png"/>
  <Override PartName="/ppt/media/image314.png" ContentType="image/png"/>
  <Override PartName="/ppt/media/image315.png" ContentType="image/png"/>
  <Override PartName="/ppt/media/image316.png" ContentType="image/png"/>
  <Override PartName="/ppt/media/image317.png" ContentType="image/png"/>
  <Override PartName="/ppt/media/image318.png" ContentType="image/png"/>
  <Override PartName="/ppt/media/image319.png" ContentType="image/png"/>
  <Override PartName="/ppt/media/image325.png" ContentType="image/png"/>
  <Override PartName="/ppt/media/image326.png" ContentType="image/png"/>
  <Override PartName="/ppt/media/image327.png" ContentType="image/png"/>
  <Override PartName="/ppt/media/image328.png" ContentType="image/png"/>
  <Override PartName="/ppt/media/image329.png" ContentType="image/png"/>
  <Override PartName="/ppt/media/image333.png" ContentType="image/png"/>
  <Override PartName="/ppt/media/image334.png" ContentType="image/png"/>
  <Override PartName="/ppt/media/image335.png" ContentType="image/png"/>
  <Override PartName="/ppt/media/image33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89.xml" ContentType="application/vnd.openxmlformats-officedocument.presentationml.slide+xml"/>
  <Override PartName="/ppt/slides/slide188.xml" ContentType="application/vnd.openxmlformats-officedocument.presentationml.slide+xml"/>
  <Override PartName="/ppt/slides/slide187.xml" ContentType="application/vnd.openxmlformats-officedocument.presentationml.slide+xml"/>
  <Override PartName="/ppt/slides/slide186.xml" ContentType="application/vnd.openxmlformats-officedocument.presentationml.slide+xml"/>
  <Override PartName="/ppt/slides/slide185.xml" ContentType="application/vnd.openxmlformats-officedocument.presentationml.slide+xml"/>
  <Override PartName="/ppt/slides/slide184.xml" ContentType="application/vnd.openxmlformats-officedocument.presentationml.slide+xml"/>
  <Override PartName="/ppt/slides/slide179.xml" ContentType="application/vnd.openxmlformats-officedocument.presentationml.slide+xml"/>
  <Override PartName="/ppt/slides/slide178.xml" ContentType="application/vnd.openxmlformats-officedocument.presentationml.slide+xml"/>
  <Override PartName="/ppt/slides/slide177.xml" ContentType="application/vnd.openxmlformats-officedocument.presentationml.slide+xml"/>
  <Override PartName="/ppt/slides/slide176.xml" ContentType="application/vnd.openxmlformats-officedocument.presentationml.slide+xml"/>
  <Override PartName="/ppt/slides/slide175.xml" ContentType="application/vnd.openxmlformats-officedocument.presentationml.slide+xml"/>
  <Override PartName="/ppt/slides/slide174.xml" ContentType="application/vnd.openxmlformats-officedocument.presentationml.slide+xml"/>
  <Override PartName="/ppt/slides/slide169.xml" ContentType="application/vnd.openxmlformats-officedocument.presentationml.slide+xml"/>
  <Override PartName="/ppt/slides/slide168.xml" ContentType="application/vnd.openxmlformats-officedocument.presentationml.slide+xml"/>
  <Override PartName="/ppt/slides/slide167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182.xml" ContentType="application/vnd.openxmlformats-officedocument.presentationml.slide+xml"/>
  <Override PartName="/ppt/slides/slide78.xml" ContentType="application/vnd.openxmlformats-officedocument.presentationml.slide+xml"/>
  <Override PartName="/ppt/slides/slide53.xml" ContentType="application/vnd.openxmlformats-officedocument.presentationml.slide+xml"/>
  <Override PartName="/ppt/slides/slide181.xml" ContentType="application/vnd.openxmlformats-officedocument.presentationml.slide+xml"/>
  <Override PartName="/ppt/slides/slide77.xml" ContentType="application/vnd.openxmlformats-officedocument.presentationml.slide+xml"/>
  <Override PartName="/ppt/slides/slide52.xml" ContentType="application/vnd.openxmlformats-officedocument.presentationml.slide+xml"/>
  <Override PartName="/ppt/slides/slide180.xml" ContentType="application/vnd.openxmlformats-officedocument.presentationml.slide+xml"/>
  <Override PartName="/ppt/slides/slide76.xml" ContentType="application/vnd.openxmlformats-officedocument.presentationml.slide+xml"/>
  <Override PartName="/ppt/slides/slide51.xml" ContentType="application/vnd.openxmlformats-officedocument.presentationml.slide+xml"/>
  <Override PartName="/ppt/slides/slide75.xml" ContentType="application/vnd.openxmlformats-officedocument.presentationml.slide+xml"/>
  <Override PartName="/ppt/slides/slide50.xml" ContentType="application/vnd.openxmlformats-officedocument.presentationml.slide+xml"/>
  <Override PartName="/ppt/slides/slide173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172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171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170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13.xml" ContentType="application/vnd.openxmlformats-officedocument.presentationml.slide+xml"/>
  <Override PartName="/ppt/slides/slide111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10.xml" ContentType="application/vnd.openxmlformats-officedocument.presentationml.slide+xml"/>
  <Override PartName="/ppt/slides/slide6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16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16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162.xml" ContentType="application/vnd.openxmlformats-officedocument.presentationml.slide+xml"/>
  <Override PartName="/ppt/slides/slide58.xml" ContentType="application/vnd.openxmlformats-officedocument.presentationml.slide+xml"/>
  <Override PartName="/ppt/slides/slide194.xml" ContentType="application/vnd.openxmlformats-officedocument.presentationml.slide+xml"/>
  <Override PartName="/ppt/slides/slide100.xml" ContentType="application/vnd.openxmlformats-officedocument.presentationml.slide+xml"/>
  <Override PartName="/ppt/slides/slide33.xml" ContentType="application/vnd.openxmlformats-officedocument.presentationml.slide+xml"/>
  <Override PartName="/ppt/slides/slide195.xml" ContentType="application/vnd.openxmlformats-officedocument.presentationml.slide+xml"/>
  <Override PartName="/ppt/slides/slide101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193.xml.rels" ContentType="application/vnd.openxmlformats-package.relationships+xml"/>
  <Override PartName="/ppt/slides/_rels/slide192.xml.rels" ContentType="application/vnd.openxmlformats-package.relationships+xml"/>
  <Override PartName="/ppt/slides/_rels/slide181.xml.rels" ContentType="application/vnd.openxmlformats-package.relationships+xml"/>
  <Override PartName="/ppt/slides/_rels/slide180.xml.rels" ContentType="application/vnd.openxmlformats-package.relationships+xml"/>
  <Override PartName="/ppt/slides/_rels/slide190.xml.rels" ContentType="application/vnd.openxmlformats-package.relationships+xml"/>
  <Override PartName="/ppt/slides/_rels/slide175.xml.rels" ContentType="application/vnd.openxmlformats-package.relationships+xml"/>
  <Override PartName="/ppt/slides/_rels/slide174.xml.rels" ContentType="application/vnd.openxmlformats-package.relationships+xml"/>
  <Override PartName="/ppt/slides/_rels/slide173.xml.rels" ContentType="application/vnd.openxmlformats-package.relationships+xml"/>
  <Override PartName="/ppt/slides/_rels/slide179.xml.rels" ContentType="application/vnd.openxmlformats-package.relationships+xml"/>
  <Override PartName="/ppt/slides/_rels/slide68.xml.rels" ContentType="application/vnd.openxmlformats-package.relationships+xml"/>
  <Override PartName="/ppt/slides/_rels/slide1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104.xml.rels" ContentType="application/vnd.openxmlformats-package.relationships+xml"/>
  <Override PartName="/ppt/slides/_rels/slide7.xml.rels" ContentType="application/vnd.openxmlformats-package.relationships+xml"/>
  <Override PartName="/ppt/slides/_rels/slide69.xml.rels" ContentType="application/vnd.openxmlformats-package.relationships+xml"/>
  <Override PartName="/ppt/slides/_rels/slide6.xml.rels" ContentType="application/vnd.openxmlformats-package.relationships+xml"/>
  <Override PartName="/ppt/slides/_rels/slide64.xml.rels" ContentType="application/vnd.openxmlformats-package.relationships+xml"/>
  <Override PartName="/ppt/slides/_rels/slide49.xml.rels" ContentType="application/vnd.openxmlformats-package.relationships+xml"/>
  <Override PartName="/ppt/slides/_rels/slide124.xml.rels" ContentType="application/vnd.openxmlformats-package.relationships+xml"/>
  <Override PartName="/ppt/slides/_rels/slide183.xml.rels" ContentType="application/vnd.openxmlformats-package.relationships+xml"/>
  <Override PartName="/ppt/slides/_rels/slide168.xml.rels" ContentType="application/vnd.openxmlformats-package.relationships+xml"/>
  <Override PartName="/ppt/slides/_rels/slide72.xml.rels" ContentType="application/vnd.openxmlformats-package.relationships+xml"/>
  <Override PartName="/ppt/slides/_rels/slide182.xml.rels" ContentType="application/vnd.openxmlformats-package.relationships+xml"/>
  <Override PartName="/ppt/slides/_rels/slide167.xml.rels" ContentType="application/vnd.openxmlformats-package.relationships+xml"/>
  <Override PartName="/ppt/slides/_rels/slide71.xml.rels" ContentType="application/vnd.openxmlformats-package.relationships+xml"/>
  <Override PartName="/ppt/slides/_rels/slide187.xml.rels" ContentType="application/vnd.openxmlformats-package.relationships+xml"/>
  <Override PartName="/ppt/slides/_rels/slide91.xml.rels" ContentType="application/vnd.openxmlformats-package.relationships+xml"/>
  <Override PartName="/ppt/slides/_rels/slide186.xml.rels" ContentType="application/vnd.openxmlformats-package.relationships+xml"/>
  <Override PartName="/ppt/slides/_rels/slide90.xml.rels" ContentType="application/vnd.openxmlformats-package.relationships+xml"/>
  <Override PartName="/ppt/slides/_rels/slide39.xml.rels" ContentType="application/vnd.openxmlformats-package.relationships+xml"/>
  <Override PartName="/ppt/slides/_rels/slide88.xml.rels" ContentType="application/vnd.openxmlformats-package.relationships+xml"/>
  <Override PartName="/ppt/slides/_rels/slide98.xml.rels" ContentType="application/vnd.openxmlformats-package.relationships+xml"/>
  <Override PartName="/ppt/slides/_rels/slide115.xml.rels" ContentType="application/vnd.openxmlformats-package.relationships+xml"/>
  <Override PartName="/ppt/slides/_rels/slide38.xml.rels" ContentType="application/vnd.openxmlformats-package.relationships+xml"/>
  <Override PartName="/ppt/slides/_rels/slide87.xml.rels" ContentType="application/vnd.openxmlformats-package.relationships+xml"/>
  <Override PartName="/ppt/slides/_rels/slide97.xml.rels" ContentType="application/vnd.openxmlformats-package.relationships+xml"/>
  <Override PartName="/ppt/slides/_rels/slide114.xml.rels" ContentType="application/vnd.openxmlformats-package.relationships+xml"/>
  <Override PartName="/ppt/slides/_rels/slide162.xml.rels" ContentType="application/vnd.openxmlformats-package.relationships+xml"/>
  <Override PartName="/ppt/slides/_rels/slide140.xml.rels" ContentType="application/vnd.openxmlformats-package.relationships+xml"/>
  <Override PartName="/ppt/slides/_rels/slide125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6.xml.rels" ContentType="application/vnd.openxmlformats-package.relationships+xml"/>
  <Override PartName="/ppt/slides/_rels/slide86.xml.rels" ContentType="application/vnd.openxmlformats-package.relationships+xml"/>
  <Override PartName="/ppt/slides/_rels/slide103.xml.rels" ContentType="application/vnd.openxmlformats-package.relationships+xml"/>
  <Override PartName="/ppt/slides/_rels/slide110.xml.rels" ContentType="application/vnd.openxmlformats-package.relationships+xml"/>
  <Override PartName="/ppt/slides/_rels/slide9.xml.rels" ContentType="application/vnd.openxmlformats-package.relationships+xml"/>
  <Override PartName="/ppt/slides/_rels/slide52.xml.rels" ContentType="application/vnd.openxmlformats-package.relationships+xml"/>
  <Override PartName="/ppt/slides/_rels/slide163.xml.rels" ContentType="application/vnd.openxmlformats-package.relationships+xml"/>
  <Override PartName="/ppt/slides/_rels/slide1.xml.rels" ContentType="application/vnd.openxmlformats-package.relationships+xml"/>
  <Override PartName="/ppt/slides/_rels/slide63.xml.rels" ContentType="application/vnd.openxmlformats-package.relationships+xml"/>
  <Override PartName="/ppt/slides/_rels/slide48.xml.rels" ContentType="application/vnd.openxmlformats-package.relationships+xml"/>
  <Override PartName="/ppt/slides/_rels/slide159.xml.rels" ContentType="application/vnd.openxmlformats-package.relationships+xml"/>
  <Override PartName="/ppt/slides/_rels/slide184.xml.rels" ContentType="application/vnd.openxmlformats-package.relationships+xml"/>
  <Override PartName="/ppt/slides/_rels/slide169.xml.rels" ContentType="application/vnd.openxmlformats-package.relationships+xml"/>
  <Override PartName="/ppt/slides/_rels/slide58.xml.rels" ContentType="application/vnd.openxmlformats-package.relationships+xml"/>
  <Override PartName="/ppt/slides/_rels/slide73.xml.rels" ContentType="application/vnd.openxmlformats-package.relationships+xml"/>
  <Override PartName="/ppt/slides/_rels/slide194.xml.rels" ContentType="application/vnd.openxmlformats-package.relationships+xml"/>
  <Override PartName="/ppt/slides/_rels/slide83.xml.rels" ContentType="application/vnd.openxmlformats-package.relationships+xml"/>
  <Override PartName="/ppt/slides/_rels/slide100.xml.rels" ContentType="application/vnd.openxmlformats-package.relationships+xml"/>
  <Override PartName="/ppt/slides/_rels/slide45.xml.rels" ContentType="application/vnd.openxmlformats-package.relationships+xml"/>
  <Override PartName="/ppt/slides/_rels/slide142.xml.rels" ContentType="application/vnd.openxmlformats-package.relationships+xml"/>
  <Override PartName="/ppt/slides/_rels/slide4.xml.rels" ContentType="application/vnd.openxmlformats-package.relationships+xml"/>
  <Override PartName="/ppt/slides/_rels/slide111.xml.rels" ContentType="application/vnd.openxmlformats-package.relationships+xml"/>
  <Override PartName="/ppt/slides/_rels/slide185.xml.rels" ContentType="application/vnd.openxmlformats-package.relationships+xml"/>
  <Override PartName="/ppt/slides/_rels/slide59.xml.rels" ContentType="application/vnd.openxmlformats-package.relationships+xml"/>
  <Override PartName="/ppt/slides/_rels/slide74.xml.rels" ContentType="application/vnd.openxmlformats-package.relationships+xml"/>
  <Override PartName="/ppt/slides/_rels/slide25.xml.rels" ContentType="application/vnd.openxmlformats-package.relationships+xml"/>
  <Override PartName="/ppt/slides/_rels/slide195.xml.rels" ContentType="application/vnd.openxmlformats-package.relationships+xml"/>
  <Override PartName="/ppt/slides/_rels/slide84.xml.rels" ContentType="application/vnd.openxmlformats-package.relationships+xml"/>
  <Override PartName="/ppt/slides/_rels/slide101.xml.rels" ContentType="application/vnd.openxmlformats-package.relationships+xml"/>
  <Override PartName="/ppt/slides/_rels/slide150.xml.rels" ContentType="application/vnd.openxmlformats-package.relationships+xml"/>
  <Override PartName="/ppt/slides/_rels/slide5.xml.rels" ContentType="application/vnd.openxmlformats-package.relationships+xml"/>
  <Override PartName="/ppt/slides/_rels/slide112.xml.rels" ContentType="application/vnd.openxmlformats-package.relationships+xml"/>
  <Override PartName="/ppt/slides/_rels/slide161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196.xml.rels" ContentType="application/vnd.openxmlformats-package.relationships+xml"/>
  <Override PartName="/ppt/slides/_rels/slide85.xml.rels" ContentType="application/vnd.openxmlformats-package.relationships+xml"/>
  <Override PartName="/ppt/slides/_rels/slide102.xml.rels" ContentType="application/vnd.openxmlformats-package.relationships+xml"/>
  <Override PartName="/ppt/slides/_rels/slide113.xml.rels" ContentType="application/vnd.openxmlformats-package.relationships+xml"/>
  <Override PartName="/ppt/slides/_rels/slide96.xml.rels" ContentType="application/vnd.openxmlformats-package.relationships+xml"/>
  <Override PartName="/ppt/slides/_rels/slide123.xml.rels" ContentType="application/vnd.openxmlformats-package.relationships+xml"/>
  <Override PartName="/ppt/slides/_rels/slide188.xml.rels" ContentType="application/vnd.openxmlformats-package.relationships+xml"/>
  <Override PartName="/ppt/slides/_rels/slide92.xml.rels" ContentType="application/vnd.openxmlformats-package.relationships+xml"/>
  <Override PartName="/ppt/slides/_rels/slide77.xml.rels" ContentType="application/vnd.openxmlformats-package.relationships+xml"/>
  <Override PartName="/ppt/slides/_rels/slide189.xml.rels" ContentType="application/vnd.openxmlformats-package.relationships+xml"/>
  <Override PartName="/ppt/slides/_rels/slide93.xml.rels" ContentType="application/vnd.openxmlformats-package.relationships+xml"/>
  <Override PartName="/ppt/slides/_rels/slide78.xml.rels" ContentType="application/vnd.openxmlformats-package.relationships+xml"/>
  <Override PartName="/ppt/slides/_rels/slide44.xml.rels" ContentType="application/vnd.openxmlformats-package.relationships+xml"/>
  <Override PartName="/ppt/slides/_rels/slide29.xml.rels" ContentType="application/vnd.openxmlformats-package.relationships+xml"/>
  <Override PartName="/ppt/slides/_rels/slide191.xml.rels" ContentType="application/vnd.openxmlformats-package.relationships+xml"/>
  <Override PartName="/ppt/slides/_rels/slide176.xml.rels" ContentType="application/vnd.openxmlformats-package.relationships+xml"/>
  <Override PartName="/ppt/slides/_rels/slide65.xml.rels" ContentType="application/vnd.openxmlformats-package.relationships+xml"/>
  <Override PartName="/ppt/slides/_rels/slide80.xml.rels" ContentType="application/vnd.openxmlformats-package.relationships+xml"/>
  <Override PartName="/ppt/slides/_rels/slide177.xml.rels" ContentType="application/vnd.openxmlformats-package.relationships+xml"/>
  <Override PartName="/ppt/slides/_rels/slide66.xml.rels" ContentType="application/vnd.openxmlformats-package.relationships+xml"/>
  <Override PartName="/ppt/slides/_rels/slide81.xml.rels" ContentType="application/vnd.openxmlformats-package.relationships+xml"/>
  <Override PartName="/ppt/slides/_rels/slide94.xml.rels" ContentType="application/vnd.openxmlformats-package.relationships+xml"/>
  <Override PartName="/ppt/slides/_rels/slide79.xml.rels" ContentType="application/vnd.openxmlformats-package.relationships+xml"/>
  <Override PartName="/ppt/slides/_rels/slide178.xml.rels" ContentType="application/vnd.openxmlformats-package.relationships+xml"/>
  <Override PartName="/ppt/slides/_rels/slide67.xml.rels" ContentType="application/vnd.openxmlformats-package.relationships+xml"/>
  <Override PartName="/ppt/slides/_rels/slide82.xml.rels" ContentType="application/vnd.openxmlformats-package.relationships+xml"/>
  <Override PartName="/ppt/slides/_rels/slide130.xml.rels" ContentType="application/vnd.openxmlformats-package.relationships+xml"/>
  <Override PartName="/ppt/slides/_rels/slide89.xml.rels" ContentType="application/vnd.openxmlformats-package.relationships+xml"/>
  <Override PartName="/ppt/slides/_rels/slide54.xml.rels" ContentType="application/vnd.openxmlformats-package.relationships+xml"/>
  <Override PartName="/ppt/slides/_rels/slide3.xml.rels" ContentType="application/vnd.openxmlformats-package.relationships+xml"/>
  <Override PartName="/ppt/slides/_rels/slide165.xml.rels" ContentType="application/vnd.openxmlformats-package.relationships+xml"/>
  <Override PartName="/ppt/slides/_rels/slide95.xml.rels" ContentType="application/vnd.openxmlformats-package.relationships+xml"/>
  <Override PartName="/ppt/slides/_rels/slide143.xml.rels" ContentType="application/vnd.openxmlformats-package.relationships+xml"/>
  <Override PartName="/ppt/slides/_rels/slide116.xml.rels" ContentType="application/vnd.openxmlformats-package.relationships+xml"/>
  <Override PartName="/ppt/slides/_rels/slide99.xml.rels" ContentType="application/vnd.openxmlformats-package.relationships+xml"/>
  <Override PartName="/ppt/slides/_rels/slide170.xml.rels" ContentType="application/vnd.openxmlformats-package.relationships+xml"/>
  <Override PartName="/ppt/slides/_rels/slide155.xml.rels" ContentType="application/vnd.openxmlformats-package.relationships+xml"/>
  <Override PartName="/ppt/slides/_rels/slide171.xml.rels" ContentType="application/vnd.openxmlformats-package.relationships+xml"/>
  <Override PartName="/ppt/slides/_rels/slide60.xml.rels" ContentType="application/vnd.openxmlformats-package.relationships+xml"/>
  <Override PartName="/ppt/slides/_rels/slide156.xml.rels" ContentType="application/vnd.openxmlformats-package.relationships+xml"/>
  <Override PartName="/ppt/slides/_rels/slide12.xml.rels" ContentType="application/vnd.openxmlformats-package.relationships+xml"/>
  <Override PartName="/ppt/slides/_rels/slide108.xml.rels" ContentType="application/vnd.openxmlformats-package.relationships+xml"/>
  <Override PartName="/ppt/slides/_rels/slide172.xml.rels" ContentType="application/vnd.openxmlformats-package.relationships+xml"/>
  <Override PartName="/ppt/slides/_rels/slide61.xml.rels" ContentType="application/vnd.openxmlformats-package.relationships+xml"/>
  <Override PartName="/ppt/slides/_rels/slide46.xml.rels" ContentType="application/vnd.openxmlformats-package.relationships+xml"/>
  <Override PartName="/ppt/slides/_rels/slide157.xml.rels" ContentType="application/vnd.openxmlformats-package.relationships+xml"/>
  <Override PartName="/ppt/slides/_rels/slide13.xml.rels" ContentType="application/vnd.openxmlformats-package.relationships+xml"/>
  <Override PartName="/ppt/slides/_rels/slide109.xml.rels" ContentType="application/vnd.openxmlformats-package.relationships+xml"/>
  <Override PartName="/ppt/slides/_rels/slide62.xml.rels" ContentType="application/vnd.openxmlformats-package.relationships+xml"/>
  <Override PartName="/ppt/slides/_rels/slide47.xml.rels" ContentType="application/vnd.openxmlformats-package.relationships+xml"/>
  <Override PartName="/ppt/slides/_rels/slide158.xml.rels" ContentType="application/vnd.openxmlformats-package.relationships+xml"/>
  <Override PartName="/ppt/slides/_rels/slide105.xml.rels" ContentType="application/vnd.openxmlformats-package.relationships+xml"/>
  <Override PartName="/ppt/slides/_rels/slide120.xml.rels" ContentType="application/vnd.openxmlformats-package.relationships+xml"/>
  <Override PartName="/ppt/slides/_rels/slide10.xml.rels" ContentType="application/vnd.openxmlformats-package.relationships+xml"/>
  <Override PartName="/ppt/slides/_rels/slide106.xml.rels" ContentType="application/vnd.openxmlformats-package.relationships+xml"/>
  <Override PartName="/ppt/slides/_rels/slide121.xml.rels" ContentType="application/vnd.openxmlformats-package.relationships+xml"/>
  <Override PartName="/ppt/slides/_rels/slide11.xml.rels" ContentType="application/vnd.openxmlformats-package.relationships+xml"/>
  <Override PartName="/ppt/slides/_rels/slide107.xml.rels" ContentType="application/vnd.openxmlformats-package.relationships+xml"/>
  <Override PartName="/ppt/slides/_rels/slide122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127.xml.rels" ContentType="application/vnd.openxmlformats-package.relationships+xml"/>
  <Override PartName="/ppt/slides/_rels/slide17.xml.rels" ContentType="application/vnd.openxmlformats-package.relationships+xml"/>
  <Override PartName="/ppt/slides/_rels/slide32.xml.rels" ContentType="application/vnd.openxmlformats-package.relationships+xml"/>
  <Override PartName="/ppt/slides/_rels/slide128.xml.rels" ContentType="application/vnd.openxmlformats-package.relationships+xml"/>
  <Override PartName="/ppt/slides/_rels/slide18.xml.rels" ContentType="application/vnd.openxmlformats-package.relationships+xml"/>
  <Override PartName="/ppt/slides/_rels/slide129.xml.rels" ContentType="application/vnd.openxmlformats-package.relationships+xml"/>
  <Override PartName="/ppt/slides/_rels/slide20.xml.rels" ContentType="application/vnd.openxmlformats-package.relationships+xml"/>
  <Override PartName="/ppt/slides/_rels/slide131.xml.rels" ContentType="application/vnd.openxmlformats-package.relationships+xml"/>
  <Override PartName="/ppt/slides/_rels/slide117.xml.rels" ContentType="application/vnd.openxmlformats-package.relationships+xml"/>
  <Override PartName="/ppt/slides/_rels/slide21.xml.rels" ContentType="application/vnd.openxmlformats-package.relationships+xml"/>
  <Override PartName="/ppt/slides/_rels/slide132.xml.rels" ContentType="application/vnd.openxmlformats-package.relationships+xml"/>
  <Override PartName="/ppt/slides/_rels/slide22.xml.rels" ContentType="application/vnd.openxmlformats-package.relationships+xml"/>
  <Override PartName="/ppt/slides/_rels/slide118.xml.rels" ContentType="application/vnd.openxmlformats-package.relationships+xml"/>
  <Override PartName="/ppt/slides/_rels/slide133.xml.rels" ContentType="application/vnd.openxmlformats-package.relationships+xml"/>
  <Override PartName="/ppt/slides/_rels/slide23.xml.rels" ContentType="application/vnd.openxmlformats-package.relationships+xml"/>
  <Override PartName="/ppt/slides/_rels/slide119.xml.rels" ContentType="application/vnd.openxmlformats-package.relationships+xml"/>
  <Override PartName="/ppt/slides/_rels/slide134.xml.rels" ContentType="application/vnd.openxmlformats-package.relationships+xml"/>
  <Override PartName="/ppt/slides/_rels/slide24.xml.rels" ContentType="application/vnd.openxmlformats-package.relationships+xml"/>
  <Override PartName="/ppt/slides/_rels/slide135.xml.rels" ContentType="application/vnd.openxmlformats-package.relationships+xml"/>
  <Override PartName="/ppt/slides/_rels/slide40.xml.rels" ContentType="application/vnd.openxmlformats-package.relationships+xml"/>
  <Override PartName="/ppt/slides/_rels/slide151.xml.rels" ContentType="application/vnd.openxmlformats-package.relationships+xml"/>
  <Override PartName="/ppt/slides/_rels/slide136.xml.rels" ContentType="application/vnd.openxmlformats-package.relationships+xml"/>
  <Override PartName="/ppt/slides/_rels/slide41.xml.rels" ContentType="application/vnd.openxmlformats-package.relationships+xml"/>
  <Override PartName="/ppt/slides/_rels/slide152.xml.rels" ContentType="application/vnd.openxmlformats-package.relationships+xml"/>
  <Override PartName="/ppt/slides/_rels/slide137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26.xml.rels" ContentType="application/vnd.openxmlformats-package.relationships+xml"/>
  <Override PartName="/ppt/slides/_rels/slide141.xml.rels" ContentType="application/vnd.openxmlformats-package.relationships+xml"/>
  <Override PartName="/ppt/slides/_rels/slide33.xml.rels" ContentType="application/vnd.openxmlformats-package.relationships+xml"/>
  <Override PartName="/ppt/slides/_rels/slide144.xml.rels" ContentType="application/vnd.openxmlformats-package.relationships+xml"/>
  <Override PartName="/ppt/slides/_rels/slide50.xml.rels" ContentType="application/vnd.openxmlformats-package.relationships+xml"/>
  <Override PartName="/ppt/slides/_rels/slide35.xml.rels" ContentType="application/vnd.openxmlformats-package.relationships+xml"/>
  <Override PartName="/ppt/slides/_rels/slide146.xml.rels" ContentType="application/vnd.openxmlformats-package.relationships+xml"/>
  <Override PartName="/ppt/slides/_rels/slide51.xml.rels" ContentType="application/vnd.openxmlformats-package.relationships+xml"/>
  <Override PartName="/ppt/slides/_rels/slide36.xml.rels" ContentType="application/vnd.openxmlformats-package.relationships+xml"/>
  <Override PartName="/ppt/slides/_rels/slide147.xml.rels" ContentType="application/vnd.openxmlformats-package.relationships+xml"/>
  <Override PartName="/ppt/slides/_rels/slide37.xml.rels" ContentType="application/vnd.openxmlformats-package.relationships+xml"/>
  <Override PartName="/ppt/slides/_rels/slide148.xml.rels" ContentType="application/vnd.openxmlformats-package.relationships+xml"/>
  <Override PartName="/ppt/slides/_rels/slide53.xml.rels" ContentType="application/vnd.openxmlformats-package.relationships+xml"/>
  <Override PartName="/ppt/slides/_rels/slide164.xml.rels" ContentType="application/vnd.openxmlformats-package.relationships+xml"/>
  <Override PartName="/ppt/slides/_rels/slide2.xml.rels" ContentType="application/vnd.openxmlformats-package.relationships+xml"/>
  <Override PartName="/ppt/slides/_rels/slide149.xml.rels" ContentType="application/vnd.openxmlformats-package.relationships+xml"/>
  <Override PartName="/ppt/slides/_rels/slide42.xml.rels" ContentType="application/vnd.openxmlformats-package.relationships+xml"/>
  <Override PartName="/ppt/slides/_rels/slide27.xml.rels" ContentType="application/vnd.openxmlformats-package.relationships+xml"/>
  <Override PartName="/ppt/slides/_rels/slide138.xml.rels" ContentType="application/vnd.openxmlformats-package.relationships+xml"/>
  <Override PartName="/ppt/slides/_rels/slide153.xml.rels" ContentType="application/vnd.openxmlformats-package.relationships+xml"/>
  <Override PartName="/ppt/slides/_rels/slide43.xml.rels" ContentType="application/vnd.openxmlformats-package.relationships+xml"/>
  <Override PartName="/ppt/slides/_rels/slide28.xml.rels" ContentType="application/vnd.openxmlformats-package.relationships+xml"/>
  <Override PartName="/ppt/slides/_rels/slide139.xml.rels" ContentType="application/vnd.openxmlformats-package.relationships+xml"/>
  <Override PartName="/ppt/slides/_rels/slide154.xml.rels" ContentType="application/vnd.openxmlformats-package.relationships+xml"/>
  <Override PartName="/ppt/slides/_rels/slide34.xml.rels" ContentType="application/vnd.openxmlformats-package.relationships+xml"/>
  <Override PartName="/ppt/slides/_rels/slide145.xml.rels" ContentType="application/vnd.openxmlformats-package.relationships+xml"/>
  <Override PartName="/ppt/slides/_rels/slide160.xml.rels" ContentType="application/vnd.openxmlformats-package.relationships+xml"/>
  <Override PartName="/ppt/slides/_rels/slide55.xml.rels" ContentType="application/vnd.openxmlformats-package.relationships+xml"/>
  <Override PartName="/ppt/slides/_rels/slide70.xml.rels" ContentType="application/vnd.openxmlformats-package.relationships+xml"/>
  <Override PartName="/ppt/slides/_rels/slide166.xml.rels" ContentType="application/vnd.openxmlformats-package.relationships+xml"/>
  <Override PartName="/ppt/slides/slide109.xml" ContentType="application/vnd.openxmlformats-officedocument.presentationml.slide+xml"/>
  <Override PartName="/ppt/slides/slide108.xml" ContentType="application/vnd.openxmlformats-officedocument.presentationml.slide+xml"/>
  <Override PartName="/ppt/slides/slide120.xml" ContentType="application/vnd.openxmlformats-officedocument.presentationml.slide+xml"/>
  <Override PartName="/ppt/slides/slide16.xml" ContentType="application/vnd.openxmlformats-officedocument.presentationml.slide+xml"/>
  <Override PartName="/ppt/slides/slide46.xml" ContentType="application/vnd.openxmlformats-officedocument.presentationml.slide+xml"/>
  <Override PartName="/ppt/slides/slide150.xml" ContentType="application/vnd.openxmlformats-officedocument.presentationml.slide+xml"/>
  <Override PartName="/ppt/slides/slide47.xml" ContentType="application/vnd.openxmlformats-officedocument.presentationml.slide+xml"/>
  <Override PartName="/ppt/slides/slide151.xml" ContentType="application/vnd.openxmlformats-officedocument.presentationml.slide+xml"/>
  <Override PartName="/ppt/slides/slide48.xml" ContentType="application/vnd.openxmlformats-officedocument.presentationml.slide+xml"/>
  <Override PartName="/ppt/slides/slide152.xml" ContentType="application/vnd.openxmlformats-officedocument.presentationml.slide+xml"/>
  <Override PartName="/ppt/slides/slide183.xml" ContentType="application/vnd.openxmlformats-officedocument.presentationml.slide+xml"/>
  <Override PartName="/ppt/slides/slide79.xml" ContentType="application/vnd.openxmlformats-officedocument.presentationml.slide+xml"/>
  <Override PartName="/ppt/slides/slide17.xml" ContentType="application/vnd.openxmlformats-officedocument.presentationml.slide+xml"/>
  <Override PartName="/ppt/slides/slide121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190.xml" ContentType="application/vnd.openxmlformats-officedocument.presentationml.slide+xml"/>
  <Override PartName="/ppt/slides/slide86.xml" ContentType="application/vnd.openxmlformats-officedocument.presentationml.slide+xml"/>
  <Override PartName="/ppt/slides/slide191.xml" ContentType="application/vnd.openxmlformats-officedocument.presentationml.slide+xml"/>
  <Override PartName="/ppt/slides/slide87.xml" ContentType="application/vnd.openxmlformats-officedocument.presentationml.slide+xml"/>
  <Override PartName="/ppt/slides/slide192.xml" ContentType="application/vnd.openxmlformats-officedocument.presentationml.slide+xml"/>
  <Override PartName="/ppt/slides/slide88.xml" ContentType="application/vnd.openxmlformats-officedocument.presentationml.slide+xml"/>
  <Override PartName="/ppt/slides/slide26.xml" ContentType="application/vnd.openxmlformats-officedocument.presentationml.slide+xml"/>
  <Override PartName="/ppt/slides/slide130.xml" ContentType="application/vnd.openxmlformats-officedocument.presentationml.slide+xml"/>
  <Override PartName="/ppt/slides/slide193.xml" ContentType="application/vnd.openxmlformats-officedocument.presentationml.slide+xml"/>
  <Override PartName="/ppt/slides/slide89.xml" ContentType="application/vnd.openxmlformats-officedocument.presentationml.slide+xml"/>
  <Override PartName="/ppt/slides/slide27.xml" ContentType="application/vnd.openxmlformats-officedocument.presentationml.slide+xml"/>
  <Override PartName="/ppt/slides/slide131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1.xml" ContentType="application/vnd.openxmlformats-officedocument.presentationml.slide+xml"/>
  <Override PartName="/ppt/slides/slide95.xml" ContentType="application/vnd.openxmlformats-officedocument.presentationml.slide+xml"/>
  <Override PartName="/ppt/slides/slide2.xml" ContentType="application/vnd.openxmlformats-officedocument.presentationml.slide+xml"/>
  <Override PartName="/ppt/slides/slide96.xml" ContentType="application/vnd.openxmlformats-officedocument.presentationml.slide+xml"/>
  <Override PartName="/ppt/slides/slide3.xml" ContentType="application/vnd.openxmlformats-officedocument.presentationml.slide+xml"/>
  <Override PartName="/ppt/slides/slide97.xml" ContentType="application/vnd.openxmlformats-officedocument.presentationml.slide+xml"/>
  <Override PartName="/ppt/slides/slide4.xml" ContentType="application/vnd.openxmlformats-officedocument.presentationml.slide+xml"/>
  <Override PartName="/ppt/slides/slide98.xml" ContentType="application/vnd.openxmlformats-officedocument.presentationml.slide+xml"/>
  <Override PartName="/ppt/slides/slide36.xml" ContentType="application/vnd.openxmlformats-officedocument.presentationml.slide+xml"/>
  <Override PartName="/ppt/slides/slide140.xml" ContentType="application/vnd.openxmlformats-officedocument.presentationml.slide+xml"/>
  <Override PartName="/ppt/slides/slide5.xml" ContentType="application/vnd.openxmlformats-officedocument.presentationml.slide+xml"/>
  <Override PartName="/ppt/slides/slide99.xml" ContentType="application/vnd.openxmlformats-officedocument.presentationml.slide+xml"/>
  <Override PartName="/ppt/slides/slide37.xml" ContentType="application/vnd.openxmlformats-officedocument.presentationml.slide+xml"/>
  <Override PartName="/ppt/slides/slide141.xml" ContentType="application/vnd.openxmlformats-officedocument.presentationml.slide+xml"/>
  <Override PartName="/ppt/slides/slide196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8.xml" ContentType="application/vnd.openxmlformats-officedocument.presentationml.slide+xml"/>
  <Override PartName="/ppt/slides/slide112.xml" ContentType="application/vnd.openxmlformats-officedocument.presentationml.slide+xml"/>
  <Override PartName="/ppt/slides/slide9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8.xml" ContentType="application/vnd.openxmlformats-officedocument.presentationml.slide+xml"/>
  <Override PartName="/ppt/slides/slide122.xml" ContentType="application/vnd.openxmlformats-officedocument.presentationml.slide+xml"/>
  <Override PartName="/ppt/slides/slide19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28.xml" ContentType="application/vnd.openxmlformats-officedocument.presentationml.slide+xml"/>
  <Override PartName="/ppt/slides/slide132.xml" ContentType="application/vnd.openxmlformats-officedocument.presentationml.slide+xml"/>
  <Override PartName="/ppt/slides/slide29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38.xml" ContentType="application/vnd.openxmlformats-officedocument.presentationml.slide+xml"/>
  <Override PartName="/ppt/slides/slide142.xml" ContentType="application/vnd.openxmlformats-officedocument.presentationml.slide+xml"/>
  <Override PartName="/ppt/slides/slide39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49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59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slide" Target="slides/slide163.xml"/><Relationship Id="rId167" Type="http://schemas.openxmlformats.org/officeDocument/2006/relationships/slide" Target="slides/slide164.xml"/><Relationship Id="rId168" Type="http://schemas.openxmlformats.org/officeDocument/2006/relationships/slide" Target="slides/slide165.xml"/><Relationship Id="rId169" Type="http://schemas.openxmlformats.org/officeDocument/2006/relationships/slide" Target="slides/slide166.xml"/><Relationship Id="rId170" Type="http://schemas.openxmlformats.org/officeDocument/2006/relationships/slide" Target="slides/slide167.xml"/><Relationship Id="rId171" Type="http://schemas.openxmlformats.org/officeDocument/2006/relationships/slide" Target="slides/slide168.xml"/><Relationship Id="rId172" Type="http://schemas.openxmlformats.org/officeDocument/2006/relationships/slide" Target="slides/slide169.xml"/><Relationship Id="rId173" Type="http://schemas.openxmlformats.org/officeDocument/2006/relationships/slide" Target="slides/slide170.xml"/><Relationship Id="rId174" Type="http://schemas.openxmlformats.org/officeDocument/2006/relationships/slide" Target="slides/slide171.xml"/><Relationship Id="rId175" Type="http://schemas.openxmlformats.org/officeDocument/2006/relationships/slide" Target="slides/slide172.xml"/><Relationship Id="rId176" Type="http://schemas.openxmlformats.org/officeDocument/2006/relationships/slide" Target="slides/slide173.xml"/><Relationship Id="rId177" Type="http://schemas.openxmlformats.org/officeDocument/2006/relationships/slide" Target="slides/slide174.xml"/><Relationship Id="rId178" Type="http://schemas.openxmlformats.org/officeDocument/2006/relationships/slide" Target="slides/slide175.xml"/><Relationship Id="rId179" Type="http://schemas.openxmlformats.org/officeDocument/2006/relationships/slide" Target="slides/slide176.xml"/><Relationship Id="rId180" Type="http://schemas.openxmlformats.org/officeDocument/2006/relationships/slide" Target="slides/slide177.xml"/><Relationship Id="rId181" Type="http://schemas.openxmlformats.org/officeDocument/2006/relationships/slide" Target="slides/slide178.xml"/><Relationship Id="rId182" Type="http://schemas.openxmlformats.org/officeDocument/2006/relationships/slide" Target="slides/slide179.xml"/><Relationship Id="rId183" Type="http://schemas.openxmlformats.org/officeDocument/2006/relationships/slide" Target="slides/slide180.xml"/><Relationship Id="rId184" Type="http://schemas.openxmlformats.org/officeDocument/2006/relationships/slide" Target="slides/slide181.xml"/><Relationship Id="rId185" Type="http://schemas.openxmlformats.org/officeDocument/2006/relationships/slide" Target="slides/slide182.xml"/><Relationship Id="rId186" Type="http://schemas.openxmlformats.org/officeDocument/2006/relationships/slide" Target="slides/slide183.xml"/><Relationship Id="rId187" Type="http://schemas.openxmlformats.org/officeDocument/2006/relationships/slide" Target="slides/slide184.xml"/><Relationship Id="rId188" Type="http://schemas.openxmlformats.org/officeDocument/2006/relationships/slide" Target="slides/slide185.xml"/><Relationship Id="rId189" Type="http://schemas.openxmlformats.org/officeDocument/2006/relationships/slide" Target="slides/slide186.xml"/><Relationship Id="rId190" Type="http://schemas.openxmlformats.org/officeDocument/2006/relationships/slide" Target="slides/slide187.xml"/><Relationship Id="rId191" Type="http://schemas.openxmlformats.org/officeDocument/2006/relationships/slide" Target="slides/slide188.xml"/><Relationship Id="rId192" Type="http://schemas.openxmlformats.org/officeDocument/2006/relationships/slide" Target="slides/slide189.xml"/><Relationship Id="rId193" Type="http://schemas.openxmlformats.org/officeDocument/2006/relationships/slide" Target="slides/slide190.xml"/><Relationship Id="rId194" Type="http://schemas.openxmlformats.org/officeDocument/2006/relationships/slide" Target="slides/slide191.xml"/><Relationship Id="rId195" Type="http://schemas.openxmlformats.org/officeDocument/2006/relationships/slide" Target="slides/slide192.xml"/><Relationship Id="rId196" Type="http://schemas.openxmlformats.org/officeDocument/2006/relationships/slide" Target="slides/slide193.xml"/><Relationship Id="rId197" Type="http://schemas.openxmlformats.org/officeDocument/2006/relationships/slide" Target="slides/slide194.xml"/><Relationship Id="rId198" Type="http://schemas.openxmlformats.org/officeDocument/2006/relationships/slide" Target="slides/slide195.xml"/><Relationship Id="rId199" Type="http://schemas.openxmlformats.org/officeDocument/2006/relationships/slide" Target="slides/slide19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Noto Sans CJK JP"/>
              </a:rPr>
              <a:t>제목 텍스트의 서식을 편집하려면 </a:t>
            </a:r>
            <a:r>
              <a:rPr b="0" lang="en-US" sz="1800" spc="-1" strike="noStrike">
                <a:latin typeface="Noto Sans CJK JP"/>
              </a:rPr>
              <a:t>클릭하십시오</a:t>
            </a:r>
            <a:r>
              <a:rPr b="0" lang="en-US" sz="1800" spc="-1" strike="noStrike">
                <a:latin typeface="Noto Sans CJK JP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</a:t>
            </a:r>
            <a:r>
              <a:rPr b="0" lang="en-US" sz="4400" spc="-1" strike="noStrike">
                <a:latin typeface="Noto Sans CJK JP"/>
              </a:rPr>
              <a:t>텍스트</a:t>
            </a:r>
            <a:r>
              <a:rPr b="0" lang="en-US" sz="4400" spc="-1" strike="noStrike">
                <a:latin typeface="Noto Sans CJK JP"/>
              </a:rPr>
              <a:t>의 </a:t>
            </a:r>
            <a:r>
              <a:rPr b="0" lang="en-US" sz="4400" spc="-1" strike="noStrike">
                <a:latin typeface="Noto Sans CJK JP"/>
              </a:rPr>
              <a:t>서식을 </a:t>
            </a:r>
            <a:r>
              <a:rPr b="0" lang="en-US" sz="4400" spc="-1" strike="noStrike">
                <a:latin typeface="Noto Sans CJK JP"/>
              </a:rPr>
              <a:t>편집하</a:t>
            </a:r>
            <a:r>
              <a:rPr b="0" lang="en-US" sz="4400" spc="-1" strike="noStrike">
                <a:latin typeface="Noto Sans CJK JP"/>
              </a:rPr>
              <a:t>려면 </a:t>
            </a:r>
            <a:r>
              <a:rPr b="0" lang="en-US" sz="4400" spc="-1" strike="noStrike">
                <a:latin typeface="Noto Sans CJK JP"/>
              </a:rPr>
              <a:t>클릭하</a:t>
            </a:r>
            <a:r>
              <a:rPr b="0" lang="en-US" sz="4400" spc="-1" strike="noStrike">
                <a:latin typeface="Noto Sans CJK JP"/>
              </a:rPr>
              <a:t>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slideLayout" Target="../slideLayouts/slideLayout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213.png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slideLayout" Target="../slideLayouts/slideLayout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slideLayout" Target="../slideLayouts/slideLayout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slideLayout" Target="../slideLayouts/slideLayout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247.png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slideLayout" Target="../slideLayouts/slideLayout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259.png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slideLayout" Target="../slideLayouts/slideLayout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271.png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slideLayout" Target="../slideLayouts/slideLayout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283.png"/><Relationship Id="rId2" Type="http://schemas.openxmlformats.org/officeDocument/2006/relationships/slideLayout" Target="../slideLayouts/slideLayout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284.png"/><Relationship Id="rId2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285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286.png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slideLayout" Target="../slideLayouts/slideLayout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290.png"/><Relationship Id="rId2" Type="http://schemas.openxmlformats.org/officeDocument/2006/relationships/slideLayout" Target="../slideLayouts/slideLayout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291.png"/><Relationship Id="rId2" Type="http://schemas.openxmlformats.org/officeDocument/2006/relationships/slideLayout" Target="../slideLayouts/slideLayout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292.png"/><Relationship Id="rId2" Type="http://schemas.openxmlformats.org/officeDocument/2006/relationships/slideLayout" Target="../slideLayouts/slideLayout3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293.png"/><Relationship Id="rId2" Type="http://schemas.openxmlformats.org/officeDocument/2006/relationships/slideLayout" Target="../slideLayouts/slideLayout3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294.png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slideLayout" Target="../slideLayouts/slideLayout3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298.png"/><Relationship Id="rId2" Type="http://schemas.openxmlformats.org/officeDocument/2006/relationships/slideLayout" Target="../slideLayouts/slideLayout3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299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300.png"/><Relationship Id="rId2" Type="http://schemas.openxmlformats.org/officeDocument/2006/relationships/slideLayout" Target="../slideLayouts/slideLayout3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301.png"/><Relationship Id="rId2" Type="http://schemas.openxmlformats.org/officeDocument/2006/relationships/slideLayout" Target="../slideLayouts/slideLayout3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302.png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slideLayout" Target="../slideLayouts/slideLayout3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306.png"/><Relationship Id="rId2" Type="http://schemas.openxmlformats.org/officeDocument/2006/relationships/slideLayout" Target="../slideLayouts/slideLayout3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307.png"/><Relationship Id="rId2" Type="http://schemas.openxmlformats.org/officeDocument/2006/relationships/slideLayout" Target="../slideLayouts/slideLayout3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308.png"/><Relationship Id="rId2" Type="http://schemas.openxmlformats.org/officeDocument/2006/relationships/slideLayout" Target="../slideLayouts/slideLayout3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309.png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slideLayout" Target="../slideLayouts/slideLayout3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313.png"/><Relationship Id="rId2" Type="http://schemas.openxmlformats.org/officeDocument/2006/relationships/slideLayout" Target="../slideLayouts/slideLayout3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314.png"/><Relationship Id="rId2" Type="http://schemas.openxmlformats.org/officeDocument/2006/relationships/slideLayout" Target="../slideLayouts/slideLayout3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image" Target="../media/image315.png"/><Relationship Id="rId2" Type="http://schemas.openxmlformats.org/officeDocument/2006/relationships/slideLayout" Target="../slideLayouts/slideLayout3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image" Target="../media/image316.png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slideLayout" Target="../slideLayouts/slideLayout3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image" Target="../media/image320.png"/><Relationship Id="rId2" Type="http://schemas.openxmlformats.org/officeDocument/2006/relationships/slideLayout" Target="../slideLayouts/slideLayout3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image" Target="../media/image321.png"/><Relationship Id="rId2" Type="http://schemas.openxmlformats.org/officeDocument/2006/relationships/slideLayout" Target="../slideLayouts/slideLayout3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322.png"/><Relationship Id="rId2" Type="http://schemas.openxmlformats.org/officeDocument/2006/relationships/slideLayout" Target="../slideLayouts/slideLayout3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323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324.png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slideLayout" Target="../slideLayouts/slideLayout3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328.png"/><Relationship Id="rId2" Type="http://schemas.openxmlformats.org/officeDocument/2006/relationships/slideLayout" Target="../slideLayouts/slideLayout3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329.png"/><Relationship Id="rId2" Type="http://schemas.openxmlformats.org/officeDocument/2006/relationships/slideLayout" Target="../slideLayouts/slideLayout3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image" Target="../media/image330.png"/><Relationship Id="rId2" Type="http://schemas.openxmlformats.org/officeDocument/2006/relationships/slideLayout" Target="../slideLayouts/slideLayout3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331.png"/><Relationship Id="rId2" Type="http://schemas.openxmlformats.org/officeDocument/2006/relationships/slideLayout" Target="../slideLayouts/slideLayout3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image" Target="../media/image332.png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slideLayout" Target="../slideLayouts/slideLayout3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image" Target="../media/image336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image" Target="../media/image337.png"/><Relationship Id="rId2" Type="http://schemas.openxmlformats.org/officeDocument/2006/relationships/slideLayout" Target="../slideLayouts/slideLayout3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image" Target="../media/image338.png"/><Relationship Id="rId2" Type="http://schemas.openxmlformats.org/officeDocument/2006/relationships/slideLayout" Target="../slideLayouts/slideLayout3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339.png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slideLayout" Target="../slideLayouts/slideLayout3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image" Target="../media/image343.png"/><Relationship Id="rId2" Type="http://schemas.openxmlformats.org/officeDocument/2006/relationships/slideLayout" Target="../slideLayouts/slideLayout3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image" Target="../media/image344.png"/><Relationship Id="rId2" Type="http://schemas.openxmlformats.org/officeDocument/2006/relationships/slideLayout" Target="../slideLayouts/slideLayout3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image" Target="../media/image345.png"/><Relationship Id="rId2" Type="http://schemas.openxmlformats.org/officeDocument/2006/relationships/slideLayout" Target="../slideLayouts/slideLayout13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image" Target="../media/image346.png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slideLayout" Target="../slideLayouts/slideLayout3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image" Target="../media/image350.png"/><Relationship Id="rId2" Type="http://schemas.openxmlformats.org/officeDocument/2006/relationships/slideLayout" Target="../slideLayouts/slideLayout3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image" Target="../media/image351.png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slideLayout" Target="../slideLayouts/slideLayout3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image" Target="../media/image354.png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slideLayout" Target="../slideLayouts/slideLayout3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5.xml.rels><?xml version="1.0" encoding="UTF-8"?>
<Relationships xmlns="http://schemas.openxmlformats.org/package/2006/relationships"><Relationship Id="rId1" Type="http://schemas.openxmlformats.org/officeDocument/2006/relationships/image" Target="../media/image357.png"/><Relationship Id="rId2" Type="http://schemas.openxmlformats.org/officeDocument/2006/relationships/slideLayout" Target="../slideLayouts/slideLayout3.xml"/>
</Relationships>
</file>

<file path=ppt/slides/_rels/slide176.xml.rels><?xml version="1.0" encoding="UTF-8"?>
<Relationships xmlns="http://schemas.openxmlformats.org/package/2006/relationships"><Relationship Id="rId1" Type="http://schemas.openxmlformats.org/officeDocument/2006/relationships/image" Target="../media/image358.png"/><Relationship Id="rId2" Type="http://schemas.openxmlformats.org/officeDocument/2006/relationships/slideLayout" Target="../slideLayouts/slideLayout13.xml"/>
</Relationships>
</file>

<file path=ppt/slides/_rels/slide177.xml.rels><?xml version="1.0" encoding="UTF-8"?>
<Relationships xmlns="http://schemas.openxmlformats.org/package/2006/relationships"><Relationship Id="rId1" Type="http://schemas.openxmlformats.org/officeDocument/2006/relationships/image" Target="../media/image359.png"/><Relationship Id="rId2" Type="http://schemas.openxmlformats.org/officeDocument/2006/relationships/slideLayout" Target="../slideLayouts/slideLayout3.xml"/>
</Relationships>
</file>

<file path=ppt/slides/_rels/slide178.xml.rels><?xml version="1.0" encoding="UTF-8"?>
<Relationships xmlns="http://schemas.openxmlformats.org/package/2006/relationships"><Relationship Id="rId1" Type="http://schemas.openxmlformats.org/officeDocument/2006/relationships/image" Target="../media/image360.png"/><Relationship Id="rId2" Type="http://schemas.openxmlformats.org/officeDocument/2006/relationships/slideLayout" Target="../slideLayouts/slideLayout3.xml"/>
</Relationships>
</file>

<file path=ppt/slides/_rels/slide179.xml.rels><?xml version="1.0" encoding="UTF-8"?>
<Relationships xmlns="http://schemas.openxmlformats.org/package/2006/relationships"><Relationship Id="rId1" Type="http://schemas.openxmlformats.org/officeDocument/2006/relationships/image" Target="../media/image361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180.xml.rels><?xml version="1.0" encoding="UTF-8"?>
<Relationships xmlns="http://schemas.openxmlformats.org/package/2006/relationships"><Relationship Id="rId1" Type="http://schemas.openxmlformats.org/officeDocument/2006/relationships/image" Target="../media/image362.png"/><Relationship Id="rId2" Type="http://schemas.openxmlformats.org/officeDocument/2006/relationships/slideLayout" Target="../slideLayouts/slideLayout3.xml"/>
</Relationships>
</file>

<file path=ppt/slides/_rels/slide181.xml.rels><?xml version="1.0" encoding="UTF-8"?>
<Relationships xmlns="http://schemas.openxmlformats.org/package/2006/relationships"><Relationship Id="rId1" Type="http://schemas.openxmlformats.org/officeDocument/2006/relationships/image" Target="../media/image363.png"/><Relationship Id="rId2" Type="http://schemas.openxmlformats.org/officeDocument/2006/relationships/slideLayout" Target="../slideLayouts/slideLayout3.xml"/>
</Relationships>
</file>

<file path=ppt/slides/_rels/slide182.xml.rels><?xml version="1.0" encoding="UTF-8"?>
<Relationships xmlns="http://schemas.openxmlformats.org/package/2006/relationships"><Relationship Id="rId1" Type="http://schemas.openxmlformats.org/officeDocument/2006/relationships/image" Target="../media/image364.png"/><Relationship Id="rId2" Type="http://schemas.openxmlformats.org/officeDocument/2006/relationships/slideLayout" Target="../slideLayouts/slideLayout3.xml"/>
</Relationships>
</file>

<file path=ppt/slides/_rels/slide183.xml.rels><?xml version="1.0" encoding="UTF-8"?>
<Relationships xmlns="http://schemas.openxmlformats.org/package/2006/relationships"><Relationship Id="rId1" Type="http://schemas.openxmlformats.org/officeDocument/2006/relationships/image" Target="../media/image365.png"/><Relationship Id="rId2" Type="http://schemas.openxmlformats.org/officeDocument/2006/relationships/slideLayout" Target="../slideLayouts/slideLayout3.xml"/>
</Relationships>
</file>

<file path=ppt/slides/_rels/slide184.xml.rels><?xml version="1.0" encoding="UTF-8"?>
<Relationships xmlns="http://schemas.openxmlformats.org/package/2006/relationships"><Relationship Id="rId1" Type="http://schemas.openxmlformats.org/officeDocument/2006/relationships/image" Target="../media/image366.png"/><Relationship Id="rId2" Type="http://schemas.openxmlformats.org/officeDocument/2006/relationships/slideLayout" Target="../slideLayouts/slideLayout3.xml"/>
</Relationships>
</file>

<file path=ppt/slides/_rels/slide185.xml.rels><?xml version="1.0" encoding="UTF-8"?>
<Relationships xmlns="http://schemas.openxmlformats.org/package/2006/relationships"><Relationship Id="rId1" Type="http://schemas.openxmlformats.org/officeDocument/2006/relationships/image" Target="../media/image367.png"/><Relationship Id="rId2" Type="http://schemas.openxmlformats.org/officeDocument/2006/relationships/slideLayout" Target="../slideLayouts/slideLayout3.xml"/>
</Relationships>
</file>

<file path=ppt/slides/_rels/slide186.xml.rels><?xml version="1.0" encoding="UTF-8"?>
<Relationships xmlns="http://schemas.openxmlformats.org/package/2006/relationships"><Relationship Id="rId1" Type="http://schemas.openxmlformats.org/officeDocument/2006/relationships/image" Target="../media/image368.png"/><Relationship Id="rId2" Type="http://schemas.openxmlformats.org/officeDocument/2006/relationships/slideLayout" Target="../slideLayouts/slideLayout3.xml"/>
</Relationships>
</file>

<file path=ppt/slides/_rels/slide187.xml.rels><?xml version="1.0" encoding="UTF-8"?>
<Relationships xmlns="http://schemas.openxmlformats.org/package/2006/relationships"><Relationship Id="rId1" Type="http://schemas.openxmlformats.org/officeDocument/2006/relationships/image" Target="../media/image369.png"/><Relationship Id="rId2" Type="http://schemas.openxmlformats.org/officeDocument/2006/relationships/slideLayout" Target="../slideLayouts/slideLayout3.xml"/>
</Relationships>
</file>

<file path=ppt/slides/_rels/slide188.xml.rels><?xml version="1.0" encoding="UTF-8"?>
<Relationships xmlns="http://schemas.openxmlformats.org/package/2006/relationships"><Relationship Id="rId1" Type="http://schemas.openxmlformats.org/officeDocument/2006/relationships/image" Target="../media/image370.png"/><Relationship Id="rId2" Type="http://schemas.openxmlformats.org/officeDocument/2006/relationships/slideLayout" Target="../slideLayouts/slideLayout3.xml"/>
</Relationships>
</file>

<file path=ppt/slides/_rels/slide189.xml.rels><?xml version="1.0" encoding="UTF-8"?>
<Relationships xmlns="http://schemas.openxmlformats.org/package/2006/relationships"><Relationship Id="rId1" Type="http://schemas.openxmlformats.org/officeDocument/2006/relationships/image" Target="../media/image371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90.xml.rels><?xml version="1.0" encoding="UTF-8"?>
<Relationships xmlns="http://schemas.openxmlformats.org/package/2006/relationships"><Relationship Id="rId1" Type="http://schemas.openxmlformats.org/officeDocument/2006/relationships/image" Target="../media/image372.png"/><Relationship Id="rId2" Type="http://schemas.openxmlformats.org/officeDocument/2006/relationships/slideLayout" Target="../slideLayouts/slideLayout3.xml"/>
</Relationships>
</file>

<file path=ppt/slides/_rels/slide191.xml.rels><?xml version="1.0" encoding="UTF-8"?>
<Relationships xmlns="http://schemas.openxmlformats.org/package/2006/relationships"><Relationship Id="rId1" Type="http://schemas.openxmlformats.org/officeDocument/2006/relationships/image" Target="../media/image373.png"/><Relationship Id="rId2" Type="http://schemas.openxmlformats.org/officeDocument/2006/relationships/slideLayout" Target="../slideLayouts/slideLayout3.xml"/>
</Relationships>
</file>

<file path=ppt/slides/_rels/slide192.xml.rels><?xml version="1.0" encoding="UTF-8"?>
<Relationships xmlns="http://schemas.openxmlformats.org/package/2006/relationships"><Relationship Id="rId1" Type="http://schemas.openxmlformats.org/officeDocument/2006/relationships/image" Target="../media/image374.png"/><Relationship Id="rId2" Type="http://schemas.openxmlformats.org/officeDocument/2006/relationships/slideLayout" Target="../slideLayouts/slideLayout3.xml"/>
</Relationships>
</file>

<file path=ppt/slides/_rels/slide193.xml.rels><?xml version="1.0" encoding="UTF-8"?>
<Relationships xmlns="http://schemas.openxmlformats.org/package/2006/relationships"><Relationship Id="rId1" Type="http://schemas.openxmlformats.org/officeDocument/2006/relationships/image" Target="../media/image375.png"/><Relationship Id="rId2" Type="http://schemas.openxmlformats.org/officeDocument/2006/relationships/slideLayout" Target="../slideLayouts/slideLayout3.xml"/>
</Relationships>
</file>

<file path=ppt/slides/_rels/slide194.xml.rels><?xml version="1.0" encoding="UTF-8"?>
<Relationships xmlns="http://schemas.openxmlformats.org/package/2006/relationships"><Relationship Id="rId1" Type="http://schemas.openxmlformats.org/officeDocument/2006/relationships/image" Target="../media/image376.png"/><Relationship Id="rId2" Type="http://schemas.openxmlformats.org/officeDocument/2006/relationships/slideLayout" Target="../slideLayouts/slideLayout3.xml"/>
</Relationships>
</file>

<file path=ppt/slides/_rels/slide195.xml.rels><?xml version="1.0" encoding="UTF-8"?>
<Relationships xmlns="http://schemas.openxmlformats.org/package/2006/relationships"><Relationship Id="rId1" Type="http://schemas.openxmlformats.org/officeDocument/2006/relationships/image" Target="../media/image377.png"/><Relationship Id="rId2" Type="http://schemas.openxmlformats.org/officeDocument/2006/relationships/slideLayout" Target="../slideLayouts/slideLayout3.xml"/>
</Relationships>
</file>

<file path=ppt/slides/_rels/slide196.xml.rels><?xml version="1.0" encoding="UTF-8"?>
<Relationships xmlns="http://schemas.openxmlformats.org/package/2006/relationships"><Relationship Id="rId1" Type="http://schemas.openxmlformats.org/officeDocument/2006/relationships/image" Target="../media/image378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slideLayout" Target="../slideLayouts/slideLayout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slideLayout" Target="../slideLayouts/slideLayout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slideLayout" Target="../slideLayouts/slideLayout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slideLayout" Target="../slideLayouts/slideLayout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slideLayout" Target="../slideLayouts/slideLayout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slideLayout" Target="../slideLayouts/slideLayout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slideLayout" Target="../slideLayouts/slideLayout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slideLayout" Target="../slideLayouts/slideLayout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slideLayout" Target="../slideLayouts/slideLayout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slideLayout" Target="../slideLayouts/slideLayout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slideLayout" Target="../slideLayouts/slideLayout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slideLayout" Target="../slideLayouts/slideLayout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98.png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slideLayout" Target="../slideLayouts/slideLayout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835960" y="584640"/>
            <a:ext cx="483120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맑은 고딕"/>
              </a:rPr>
              <a:t>CROWD FUNDING</a:t>
            </a:r>
            <a:endParaRPr b="0" lang="en-US" sz="6000" spc="-1" strike="noStrike">
              <a:latin typeface="Noto Sans CJK JP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9236520" y="3826080"/>
            <a:ext cx="1206720" cy="26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조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권기범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김용승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김현태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유서희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이형준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78" name="그림 3" descr=""/>
          <p:cNvPicPr/>
          <p:nvPr/>
        </p:nvPicPr>
        <p:blipFill>
          <a:blip r:embed="rId1"/>
          <a:stretch/>
        </p:blipFill>
        <p:spPr>
          <a:xfrm>
            <a:off x="622080" y="996480"/>
            <a:ext cx="4761720" cy="476172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5996520" y="3112560"/>
            <a:ext cx="5037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SNS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를 통한 다수로부터 소규모 후원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모음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3.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요구 사항 분석</a:t>
            </a:r>
            <a:endParaRPr b="0" lang="en-US" sz="4400" spc="-1" strike="noStrike">
              <a:latin typeface="Noto Sans CJK JP"/>
            </a:endParaRPr>
          </a:p>
        </p:txBody>
      </p:sp>
      <p:pic>
        <p:nvPicPr>
          <p:cNvPr id="178" name="Picture 3" descr=""/>
          <p:cNvPicPr/>
          <p:nvPr/>
        </p:nvPicPr>
        <p:blipFill>
          <a:blip r:embed="rId2"/>
          <a:stretch/>
        </p:blipFill>
        <p:spPr>
          <a:xfrm>
            <a:off x="274320" y="1271520"/>
            <a:ext cx="11642760" cy="350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0" dur="indefinite" restart="never" nodeType="tmRoot">
          <p:childTnLst>
            <p:seq>
              <p:cTn id="8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5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admin_w_sh_main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6" name="Table 2"/>
          <p:cNvGraphicFramePr/>
          <p:nvPr/>
        </p:nvGraphicFramePr>
        <p:xfrm>
          <a:off x="9308880" y="17532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7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08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5"/>
          <p:cNvSpPr/>
          <p:nvPr/>
        </p:nvSpPr>
        <p:spPr>
          <a:xfrm>
            <a:off x="6331320" y="13482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graphicFrame>
        <p:nvGraphicFramePr>
          <p:cNvPr id="1910" name="Table 6"/>
          <p:cNvGraphicFramePr/>
          <p:nvPr/>
        </p:nvGraphicFramePr>
        <p:xfrm>
          <a:off x="8509680" y="1289880"/>
          <a:ext cx="3531240" cy="4602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85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드롭다운하여 세부 메뉴 표시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9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접속자명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로그아웃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접속자명 표시 및 삼각형 버튼 클릭시 로그아웃 버튼 표시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5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자동 배너 이미지 변경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5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추천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 무관하게 추천 프로젝트 노출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5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추천 프로젝트 동영상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동영상 노출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바로 재생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3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실시간 랭킹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각각 모금액 순으로 랭킹 노출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1" name="Table 7"/>
          <p:cNvGraphicFramePr/>
          <p:nvPr/>
        </p:nvGraphicFramePr>
        <p:xfrm>
          <a:off x="167400" y="1261440"/>
          <a:ext cx="166068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1912" name="Line 8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13" name="그림 7" descr=""/>
          <p:cNvPicPr/>
          <p:nvPr/>
        </p:nvPicPr>
        <p:blipFill>
          <a:blip r:embed="rId1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1914" name="CustomShape 9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915" name="CustomShape 10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6" name="CustomShape 11"/>
          <p:cNvSpPr/>
          <p:nvPr/>
        </p:nvSpPr>
        <p:spPr>
          <a:xfrm>
            <a:off x="1409040" y="1887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7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admin_w_sh_umain_silde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8" name="Table 2"/>
          <p:cNvGraphicFramePr/>
          <p:nvPr/>
        </p:nvGraphicFramePr>
        <p:xfrm>
          <a:off x="9308880" y="17532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9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20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b="0" lang="en-US" sz="1200" spc="-1" strike="noStrike">
              <a:latin typeface="Noto Sans CJK JP"/>
            </a:endParaRPr>
          </a:p>
        </p:txBody>
      </p:sp>
      <p:graphicFrame>
        <p:nvGraphicFramePr>
          <p:cNvPr id="1921" name="Table 5"/>
          <p:cNvGraphicFramePr/>
          <p:nvPr/>
        </p:nvGraphicFramePr>
        <p:xfrm>
          <a:off x="8509680" y="1289880"/>
          <a:ext cx="353124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배너 타이틀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화면에 노출되지 않음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편집창 팝업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썸네일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배너 썸네일을 한눈에 식별 가능하도록 배치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22" name="Table 6"/>
          <p:cNvGraphicFramePr/>
          <p:nvPr/>
        </p:nvGraphicFramePr>
        <p:xfrm>
          <a:off x="167400" y="1261440"/>
          <a:ext cx="166068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1923" name="Line 7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24" name="그림 7" descr=""/>
          <p:cNvPicPr/>
          <p:nvPr/>
        </p:nvPicPr>
        <p:blipFill>
          <a:blip r:embed="rId1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1925" name="CustomShape 8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926" name="CustomShape 9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27" name="Table 10"/>
          <p:cNvGraphicFramePr/>
          <p:nvPr/>
        </p:nvGraphicFramePr>
        <p:xfrm>
          <a:off x="2085120" y="2546640"/>
          <a:ext cx="5790600" cy="3621240"/>
        </p:xfrm>
        <a:graphic>
          <a:graphicData uri="http://schemas.openxmlformats.org/drawingml/2006/table">
            <a:tbl>
              <a:tblPr/>
              <a:tblGrid>
                <a:gridCol w="338760"/>
                <a:gridCol w="618840"/>
                <a:gridCol w="2638080"/>
                <a:gridCol w="1338480"/>
                <a:gridCol w="856800"/>
              </a:tblGrid>
              <a:tr h="29880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타이틀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썸네일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Slide-4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주식회사 메탈로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2020-01-25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14:20:20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Slide-3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체인파트너스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+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카피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2020-01-24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15:30:24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Slide-3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삼성전자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2020-01-20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18:15:20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88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Slide-2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이젠컴퓨터아카데미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+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카피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2020-01-15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19:15:24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28" name="그림 5" descr=""/>
          <p:cNvPicPr/>
          <p:nvPr/>
        </p:nvPicPr>
        <p:blipFill>
          <a:blip r:embed="rId2"/>
          <a:stretch/>
        </p:blipFill>
        <p:spPr>
          <a:xfrm>
            <a:off x="4105080" y="626220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1929" name="그림 9" descr=""/>
          <p:cNvPicPr/>
          <p:nvPr/>
        </p:nvPicPr>
        <p:blipFill>
          <a:blip r:embed="rId3"/>
          <a:stretch/>
        </p:blipFill>
        <p:spPr>
          <a:xfrm>
            <a:off x="2112840" y="259956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30" name="그림 18" descr=""/>
          <p:cNvPicPr/>
          <p:nvPr/>
        </p:nvPicPr>
        <p:blipFill>
          <a:blip r:embed="rId4"/>
          <a:stretch/>
        </p:blipFill>
        <p:spPr>
          <a:xfrm>
            <a:off x="2112840" y="32086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31" name="그림 19" descr=""/>
          <p:cNvPicPr/>
          <p:nvPr/>
        </p:nvPicPr>
        <p:blipFill>
          <a:blip r:embed="rId5"/>
          <a:stretch/>
        </p:blipFill>
        <p:spPr>
          <a:xfrm>
            <a:off x="2112840" y="40258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32" name="그림 20" descr=""/>
          <p:cNvPicPr/>
          <p:nvPr/>
        </p:nvPicPr>
        <p:blipFill>
          <a:blip r:embed="rId6"/>
          <a:stretch/>
        </p:blipFill>
        <p:spPr>
          <a:xfrm>
            <a:off x="2112840" y="48502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33" name="그림 22" descr=""/>
          <p:cNvPicPr/>
          <p:nvPr/>
        </p:nvPicPr>
        <p:blipFill>
          <a:blip r:embed="rId7"/>
          <a:stretch/>
        </p:blipFill>
        <p:spPr>
          <a:xfrm>
            <a:off x="2112840" y="5667480"/>
            <a:ext cx="283320" cy="283320"/>
          </a:xfrm>
          <a:prstGeom prst="rect">
            <a:avLst/>
          </a:prstGeom>
          <a:ln>
            <a:noFill/>
          </a:ln>
        </p:spPr>
      </p:pic>
      <p:sp>
        <p:nvSpPr>
          <p:cNvPr id="1934" name="CustomShape 11"/>
          <p:cNvSpPr/>
          <p:nvPr/>
        </p:nvSpPr>
        <p:spPr>
          <a:xfrm>
            <a:off x="5800680" y="302256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5" name="Line 12"/>
          <p:cNvSpPr/>
          <p:nvPr/>
        </p:nvSpPr>
        <p:spPr>
          <a:xfrm>
            <a:off x="5800680" y="302220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6" name="Line 13"/>
          <p:cNvSpPr/>
          <p:nvPr/>
        </p:nvSpPr>
        <p:spPr>
          <a:xfrm flipH="1">
            <a:off x="5800680" y="3022200"/>
            <a:ext cx="1109160" cy="58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7" name="CustomShape 14"/>
          <p:cNvSpPr/>
          <p:nvPr/>
        </p:nvSpPr>
        <p:spPr>
          <a:xfrm>
            <a:off x="5800680" y="384732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8" name="Line 15"/>
          <p:cNvSpPr/>
          <p:nvPr/>
        </p:nvSpPr>
        <p:spPr>
          <a:xfrm>
            <a:off x="5800680" y="384696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9" name="Line 16"/>
          <p:cNvSpPr/>
          <p:nvPr/>
        </p:nvSpPr>
        <p:spPr>
          <a:xfrm flipH="1">
            <a:off x="5800680" y="3846960"/>
            <a:ext cx="1109160" cy="58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0" name="CustomShape 17"/>
          <p:cNvSpPr/>
          <p:nvPr/>
        </p:nvSpPr>
        <p:spPr>
          <a:xfrm>
            <a:off x="5800680" y="467208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1" name="Line 18"/>
          <p:cNvSpPr/>
          <p:nvPr/>
        </p:nvSpPr>
        <p:spPr>
          <a:xfrm>
            <a:off x="5800680" y="4672080"/>
            <a:ext cx="1109160" cy="5907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2" name="Line 19"/>
          <p:cNvSpPr/>
          <p:nvPr/>
        </p:nvSpPr>
        <p:spPr>
          <a:xfrm flipH="1">
            <a:off x="5800680" y="4672080"/>
            <a:ext cx="1109160" cy="5871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3" name="CustomShape 20"/>
          <p:cNvSpPr/>
          <p:nvPr/>
        </p:nvSpPr>
        <p:spPr>
          <a:xfrm>
            <a:off x="5800680" y="550800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4" name="Line 21"/>
          <p:cNvSpPr/>
          <p:nvPr/>
        </p:nvSpPr>
        <p:spPr>
          <a:xfrm>
            <a:off x="5800680" y="550800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5" name="Line 22"/>
          <p:cNvSpPr/>
          <p:nvPr/>
        </p:nvSpPr>
        <p:spPr>
          <a:xfrm flipH="1">
            <a:off x="5800680" y="5508000"/>
            <a:ext cx="1109160" cy="5871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46" name="그림 46" descr=""/>
          <p:cNvPicPr/>
          <p:nvPr/>
        </p:nvPicPr>
        <p:blipFill>
          <a:blip r:embed="rId8"/>
          <a:stretch/>
        </p:blipFill>
        <p:spPr>
          <a:xfrm>
            <a:off x="6869880" y="223200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1947" name="그림 48" descr=""/>
          <p:cNvPicPr/>
          <p:nvPr/>
        </p:nvPicPr>
        <p:blipFill>
          <a:blip r:embed="rId9"/>
          <a:stretch/>
        </p:blipFill>
        <p:spPr>
          <a:xfrm>
            <a:off x="2053080" y="2234160"/>
            <a:ext cx="559800" cy="286920"/>
          </a:xfrm>
          <a:prstGeom prst="rect">
            <a:avLst/>
          </a:prstGeom>
          <a:ln>
            <a:noFill/>
          </a:ln>
        </p:spPr>
      </p:pic>
      <p:pic>
        <p:nvPicPr>
          <p:cNvPr id="1948" name="그림 52" descr=""/>
          <p:cNvPicPr/>
          <p:nvPr/>
        </p:nvPicPr>
        <p:blipFill>
          <a:blip r:embed="rId10"/>
          <a:stretch/>
        </p:blipFill>
        <p:spPr>
          <a:xfrm>
            <a:off x="6033240" y="2258640"/>
            <a:ext cx="798480" cy="237240"/>
          </a:xfrm>
          <a:prstGeom prst="rect">
            <a:avLst/>
          </a:prstGeom>
          <a:ln>
            <a:noFill/>
          </a:ln>
        </p:spPr>
      </p:pic>
      <p:sp>
        <p:nvSpPr>
          <p:cNvPr id="1949" name="CustomShape 23"/>
          <p:cNvSpPr/>
          <p:nvPr/>
        </p:nvSpPr>
        <p:spPr>
          <a:xfrm>
            <a:off x="2147760" y="1803960"/>
            <a:ext cx="305676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메인 화면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슬라이드 배너 관리</a:t>
            </a:r>
            <a:endParaRPr b="0" lang="en-US" sz="1500" spc="-1" strike="noStrike">
              <a:latin typeface="Noto Sans CJK JP"/>
            </a:endParaRPr>
          </a:p>
        </p:txBody>
      </p:sp>
      <p:pic>
        <p:nvPicPr>
          <p:cNvPr id="1950" name="그림 55" descr=""/>
          <p:cNvPicPr/>
          <p:nvPr/>
        </p:nvPicPr>
        <p:blipFill>
          <a:blip r:embed="rId11"/>
          <a:stretch/>
        </p:blipFill>
        <p:spPr>
          <a:xfrm>
            <a:off x="7435800" y="2252160"/>
            <a:ext cx="501120" cy="253800"/>
          </a:xfrm>
          <a:prstGeom prst="rect">
            <a:avLst/>
          </a:prstGeom>
          <a:ln>
            <a:noFill/>
          </a:ln>
        </p:spPr>
      </p:pic>
      <p:sp>
        <p:nvSpPr>
          <p:cNvPr id="1951" name="CustomShape 24"/>
          <p:cNvSpPr/>
          <p:nvPr/>
        </p:nvSpPr>
        <p:spPr>
          <a:xfrm>
            <a:off x="4762080" y="31680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952" name="CustomShape 25"/>
          <p:cNvSpPr/>
          <p:nvPr/>
        </p:nvSpPr>
        <p:spPr>
          <a:xfrm>
            <a:off x="6203880" y="3158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3" name="Table 1"/>
          <p:cNvGraphicFramePr/>
          <p:nvPr/>
        </p:nvGraphicFramePr>
        <p:xfrm>
          <a:off x="131760" y="115920"/>
          <a:ext cx="4123440" cy="13780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admin_w_sh_umain_popup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4" name="Table 2"/>
          <p:cNvGraphicFramePr/>
          <p:nvPr/>
        </p:nvGraphicFramePr>
        <p:xfrm>
          <a:off x="9308880" y="17532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56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b="0" lang="en-US" sz="1200" spc="-1" strike="noStrike">
              <a:latin typeface="Noto Sans CJK JP"/>
            </a:endParaRPr>
          </a:p>
        </p:txBody>
      </p:sp>
      <p:graphicFrame>
        <p:nvGraphicFramePr>
          <p:cNvPr id="1957" name="Table 5"/>
          <p:cNvGraphicFramePr/>
          <p:nvPr/>
        </p:nvGraphicFramePr>
        <p:xfrm>
          <a:off x="8509680" y="1289880"/>
          <a:ext cx="353124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팝업 타이틀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화면에 노출되지 않음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편집창 팝업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썸네일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팝업 썸네일을 한눈에 식별 가능하도록 배치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8" name="Table 6"/>
          <p:cNvGraphicFramePr/>
          <p:nvPr/>
        </p:nvGraphicFramePr>
        <p:xfrm>
          <a:off x="167400" y="1261440"/>
          <a:ext cx="166068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1959" name="Line 7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60" name="그림 7" descr=""/>
          <p:cNvPicPr/>
          <p:nvPr/>
        </p:nvPicPr>
        <p:blipFill>
          <a:blip r:embed="rId1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1961" name="CustomShape 8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962" name="CustomShape 9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63" name="Table 10"/>
          <p:cNvGraphicFramePr/>
          <p:nvPr/>
        </p:nvGraphicFramePr>
        <p:xfrm>
          <a:off x="2085120" y="2546640"/>
          <a:ext cx="5790600" cy="3621240"/>
        </p:xfrm>
        <a:graphic>
          <a:graphicData uri="http://schemas.openxmlformats.org/drawingml/2006/table">
            <a:tbl>
              <a:tblPr/>
              <a:tblGrid>
                <a:gridCol w="338760"/>
                <a:gridCol w="731160"/>
                <a:gridCol w="2526120"/>
                <a:gridCol w="1338480"/>
                <a:gridCol w="856440"/>
              </a:tblGrid>
              <a:tr h="29880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타이틀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썸네일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popup-4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가입 이벤트 팝업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2020-01-25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14:20:20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popup-3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돌림판 경품 이벤트 팝업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2020-01-24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15:30:24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popup-3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친구 추천 이벤트 팝업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2020-01-20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18:15:20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880">
                <a:tc>
                  <a:tcPr marL="91440" marR="91440"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popup-2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팝업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2020-01-15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19:15:24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64" name="그림 5" descr=""/>
          <p:cNvPicPr/>
          <p:nvPr/>
        </p:nvPicPr>
        <p:blipFill>
          <a:blip r:embed="rId2"/>
          <a:stretch/>
        </p:blipFill>
        <p:spPr>
          <a:xfrm>
            <a:off x="4105080" y="626220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1965" name="그림 9" descr=""/>
          <p:cNvPicPr/>
          <p:nvPr/>
        </p:nvPicPr>
        <p:blipFill>
          <a:blip r:embed="rId3"/>
          <a:stretch/>
        </p:blipFill>
        <p:spPr>
          <a:xfrm>
            <a:off x="2112840" y="259956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66" name="그림 18" descr=""/>
          <p:cNvPicPr/>
          <p:nvPr/>
        </p:nvPicPr>
        <p:blipFill>
          <a:blip r:embed="rId4"/>
          <a:stretch/>
        </p:blipFill>
        <p:spPr>
          <a:xfrm>
            <a:off x="2112840" y="32086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67" name="그림 19" descr=""/>
          <p:cNvPicPr/>
          <p:nvPr/>
        </p:nvPicPr>
        <p:blipFill>
          <a:blip r:embed="rId5"/>
          <a:stretch/>
        </p:blipFill>
        <p:spPr>
          <a:xfrm>
            <a:off x="2112840" y="40258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68" name="그림 20" descr=""/>
          <p:cNvPicPr/>
          <p:nvPr/>
        </p:nvPicPr>
        <p:blipFill>
          <a:blip r:embed="rId6"/>
          <a:stretch/>
        </p:blipFill>
        <p:spPr>
          <a:xfrm>
            <a:off x="2112840" y="48502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69" name="그림 22" descr=""/>
          <p:cNvPicPr/>
          <p:nvPr/>
        </p:nvPicPr>
        <p:blipFill>
          <a:blip r:embed="rId7"/>
          <a:stretch/>
        </p:blipFill>
        <p:spPr>
          <a:xfrm>
            <a:off x="2112840" y="5667480"/>
            <a:ext cx="283320" cy="283320"/>
          </a:xfrm>
          <a:prstGeom prst="rect">
            <a:avLst/>
          </a:prstGeom>
          <a:ln>
            <a:noFill/>
          </a:ln>
        </p:spPr>
      </p:pic>
      <p:sp>
        <p:nvSpPr>
          <p:cNvPr id="1970" name="CustomShape 11"/>
          <p:cNvSpPr/>
          <p:nvPr/>
        </p:nvSpPr>
        <p:spPr>
          <a:xfrm>
            <a:off x="5800680" y="302256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1" name="Line 12"/>
          <p:cNvSpPr/>
          <p:nvPr/>
        </p:nvSpPr>
        <p:spPr>
          <a:xfrm>
            <a:off x="5800680" y="302220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2" name="Line 13"/>
          <p:cNvSpPr/>
          <p:nvPr/>
        </p:nvSpPr>
        <p:spPr>
          <a:xfrm flipH="1">
            <a:off x="5800680" y="3022200"/>
            <a:ext cx="1109160" cy="58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3" name="CustomShape 14"/>
          <p:cNvSpPr/>
          <p:nvPr/>
        </p:nvSpPr>
        <p:spPr>
          <a:xfrm>
            <a:off x="5800680" y="384732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4" name="Line 15"/>
          <p:cNvSpPr/>
          <p:nvPr/>
        </p:nvSpPr>
        <p:spPr>
          <a:xfrm>
            <a:off x="5800680" y="384696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5" name="Line 16"/>
          <p:cNvSpPr/>
          <p:nvPr/>
        </p:nvSpPr>
        <p:spPr>
          <a:xfrm flipH="1">
            <a:off x="5800680" y="3846960"/>
            <a:ext cx="1109160" cy="58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6" name="CustomShape 17"/>
          <p:cNvSpPr/>
          <p:nvPr/>
        </p:nvSpPr>
        <p:spPr>
          <a:xfrm>
            <a:off x="5800680" y="467208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7" name="Line 18"/>
          <p:cNvSpPr/>
          <p:nvPr/>
        </p:nvSpPr>
        <p:spPr>
          <a:xfrm>
            <a:off x="5800680" y="4672080"/>
            <a:ext cx="1109160" cy="5907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8" name="Line 19"/>
          <p:cNvSpPr/>
          <p:nvPr/>
        </p:nvSpPr>
        <p:spPr>
          <a:xfrm flipH="1">
            <a:off x="5800680" y="4672080"/>
            <a:ext cx="1109160" cy="5871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9" name="CustomShape 20"/>
          <p:cNvSpPr/>
          <p:nvPr/>
        </p:nvSpPr>
        <p:spPr>
          <a:xfrm>
            <a:off x="5800680" y="550800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80" name="Line 21"/>
          <p:cNvSpPr/>
          <p:nvPr/>
        </p:nvSpPr>
        <p:spPr>
          <a:xfrm>
            <a:off x="5800680" y="550800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81" name="Line 22"/>
          <p:cNvSpPr/>
          <p:nvPr/>
        </p:nvSpPr>
        <p:spPr>
          <a:xfrm flipH="1">
            <a:off x="5800680" y="5508000"/>
            <a:ext cx="1109160" cy="5871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82" name="그림 46" descr=""/>
          <p:cNvPicPr/>
          <p:nvPr/>
        </p:nvPicPr>
        <p:blipFill>
          <a:blip r:embed="rId8"/>
          <a:stretch/>
        </p:blipFill>
        <p:spPr>
          <a:xfrm>
            <a:off x="6869880" y="223200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1983" name="그림 48" descr=""/>
          <p:cNvPicPr/>
          <p:nvPr/>
        </p:nvPicPr>
        <p:blipFill>
          <a:blip r:embed="rId9"/>
          <a:stretch/>
        </p:blipFill>
        <p:spPr>
          <a:xfrm>
            <a:off x="2053080" y="2234160"/>
            <a:ext cx="559800" cy="286920"/>
          </a:xfrm>
          <a:prstGeom prst="rect">
            <a:avLst/>
          </a:prstGeom>
          <a:ln>
            <a:noFill/>
          </a:ln>
        </p:spPr>
      </p:pic>
      <p:pic>
        <p:nvPicPr>
          <p:cNvPr id="1984" name="그림 52" descr=""/>
          <p:cNvPicPr/>
          <p:nvPr/>
        </p:nvPicPr>
        <p:blipFill>
          <a:blip r:embed="rId10"/>
          <a:stretch/>
        </p:blipFill>
        <p:spPr>
          <a:xfrm>
            <a:off x="6033240" y="2258640"/>
            <a:ext cx="798480" cy="237240"/>
          </a:xfrm>
          <a:prstGeom prst="rect">
            <a:avLst/>
          </a:prstGeom>
          <a:ln>
            <a:noFill/>
          </a:ln>
        </p:spPr>
      </p:pic>
      <p:sp>
        <p:nvSpPr>
          <p:cNvPr id="1985" name="CustomShape 23"/>
          <p:cNvSpPr/>
          <p:nvPr/>
        </p:nvSpPr>
        <p:spPr>
          <a:xfrm>
            <a:off x="2098080" y="1786680"/>
            <a:ext cx="230256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메인 화면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팝업 관리</a:t>
            </a:r>
            <a:endParaRPr b="0" lang="en-US" sz="1500" spc="-1" strike="noStrike">
              <a:latin typeface="Noto Sans CJK JP"/>
            </a:endParaRPr>
          </a:p>
        </p:txBody>
      </p:sp>
      <p:pic>
        <p:nvPicPr>
          <p:cNvPr id="1986" name="그림 55" descr=""/>
          <p:cNvPicPr/>
          <p:nvPr/>
        </p:nvPicPr>
        <p:blipFill>
          <a:blip r:embed="rId11"/>
          <a:stretch/>
        </p:blipFill>
        <p:spPr>
          <a:xfrm>
            <a:off x="7435800" y="2252160"/>
            <a:ext cx="501120" cy="253800"/>
          </a:xfrm>
          <a:prstGeom prst="rect">
            <a:avLst/>
          </a:prstGeom>
          <a:ln>
            <a:noFill/>
          </a:ln>
        </p:spPr>
      </p:pic>
      <p:sp>
        <p:nvSpPr>
          <p:cNvPr id="1987" name="CustomShape 24"/>
          <p:cNvSpPr/>
          <p:nvPr/>
        </p:nvSpPr>
        <p:spPr>
          <a:xfrm>
            <a:off x="4858200" y="31680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988" name="CustomShape 25"/>
          <p:cNvSpPr/>
          <p:nvPr/>
        </p:nvSpPr>
        <p:spPr>
          <a:xfrm>
            <a:off x="6203880" y="3158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9" name="Table 1"/>
          <p:cNvGraphicFramePr/>
          <p:nvPr/>
        </p:nvGraphicFramePr>
        <p:xfrm>
          <a:off x="131760" y="115920"/>
          <a:ext cx="5144400" cy="1102320"/>
        </p:xfrm>
        <a:graphic>
          <a:graphicData uri="http://schemas.openxmlformats.org/drawingml/2006/table">
            <a:tbl>
              <a:tblPr/>
              <a:tblGrid>
                <a:gridCol w="1800720"/>
                <a:gridCol w="334404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admin_w_sh_umain_recommend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배너 관리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추천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0" name="Table 2"/>
          <p:cNvGraphicFramePr/>
          <p:nvPr/>
        </p:nvGraphicFramePr>
        <p:xfrm>
          <a:off x="9308880" y="17532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1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92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b="0" lang="en-US" sz="1200" spc="-1" strike="noStrike">
              <a:latin typeface="Noto Sans CJK JP"/>
            </a:endParaRPr>
          </a:p>
        </p:txBody>
      </p:sp>
      <p:graphicFrame>
        <p:nvGraphicFramePr>
          <p:cNvPr id="1993" name="Table 5"/>
          <p:cNvGraphicFramePr/>
          <p:nvPr/>
        </p:nvGraphicFramePr>
        <p:xfrm>
          <a:off x="8509680" y="1289880"/>
          <a:ext cx="3531240" cy="31867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00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체크박스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업로드하기 위해 체크 필요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9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컨텐츠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업로드된 컨텐츠는 배경에 음영 표시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편집창 팝업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9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업로드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업로드 버튼 클릭시 체크박스에 체크되어있는 컨텐츠 추가 업로드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9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내리기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내리기 버튼 클릭시 메인화면에서 제거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4" name="Table 6"/>
          <p:cNvGraphicFramePr/>
          <p:nvPr/>
        </p:nvGraphicFramePr>
        <p:xfrm>
          <a:off x="167400" y="1261440"/>
          <a:ext cx="166068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1995" name="Line 7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96" name="그림 7" descr=""/>
          <p:cNvPicPr/>
          <p:nvPr/>
        </p:nvPicPr>
        <p:blipFill>
          <a:blip r:embed="rId1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1997" name="CustomShape 8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998" name="CustomShape 9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9" name="그림 5" descr=""/>
          <p:cNvPicPr/>
          <p:nvPr/>
        </p:nvPicPr>
        <p:blipFill>
          <a:blip r:embed="rId2"/>
          <a:stretch/>
        </p:blipFill>
        <p:spPr>
          <a:xfrm>
            <a:off x="4286520" y="616572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2000" name="그림 48" descr=""/>
          <p:cNvPicPr/>
          <p:nvPr/>
        </p:nvPicPr>
        <p:blipFill>
          <a:blip r:embed="rId3"/>
          <a:stretch/>
        </p:blipFill>
        <p:spPr>
          <a:xfrm>
            <a:off x="1932840" y="2234880"/>
            <a:ext cx="559800" cy="286920"/>
          </a:xfrm>
          <a:prstGeom prst="rect">
            <a:avLst/>
          </a:prstGeom>
          <a:ln>
            <a:noFill/>
          </a:ln>
        </p:spPr>
      </p:pic>
      <p:sp>
        <p:nvSpPr>
          <p:cNvPr id="2001" name="CustomShape 10"/>
          <p:cNvSpPr/>
          <p:nvPr/>
        </p:nvSpPr>
        <p:spPr>
          <a:xfrm>
            <a:off x="2227680" y="1793160"/>
            <a:ext cx="437040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메인 화면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배너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추천 프로젝트</a:t>
            </a:r>
            <a:endParaRPr b="0" lang="en-US" sz="1500" spc="-1" strike="noStrike">
              <a:latin typeface="Noto Sans CJK JP"/>
            </a:endParaRPr>
          </a:p>
        </p:txBody>
      </p:sp>
      <p:grpSp>
        <p:nvGrpSpPr>
          <p:cNvPr id="2002" name="Group 11"/>
          <p:cNvGrpSpPr/>
          <p:nvPr/>
        </p:nvGrpSpPr>
        <p:grpSpPr>
          <a:xfrm>
            <a:off x="4426200" y="2658240"/>
            <a:ext cx="1378800" cy="1361520"/>
            <a:chOff x="4426200" y="2658240"/>
            <a:chExt cx="1378800" cy="1361520"/>
          </a:xfrm>
        </p:grpSpPr>
        <p:grpSp>
          <p:nvGrpSpPr>
            <p:cNvPr id="2003" name="Group 12"/>
            <p:cNvGrpSpPr/>
            <p:nvPr/>
          </p:nvGrpSpPr>
          <p:grpSpPr>
            <a:xfrm>
              <a:off x="4426200" y="2658240"/>
              <a:ext cx="1378440" cy="1361520"/>
              <a:chOff x="4426200" y="2658240"/>
              <a:chExt cx="1378440" cy="1361520"/>
            </a:xfrm>
          </p:grpSpPr>
          <p:sp>
            <p:nvSpPr>
              <p:cNvPr id="2004" name="CustomShape 13"/>
              <p:cNvSpPr/>
              <p:nvPr/>
            </p:nvSpPr>
            <p:spPr>
              <a:xfrm>
                <a:off x="4426200" y="33343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005" name="CustomShape 14"/>
              <p:cNvSpPr/>
              <p:nvPr/>
            </p:nvSpPr>
            <p:spPr>
              <a:xfrm>
                <a:off x="4426200" y="26582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006" name="Group 15"/>
            <p:cNvGrpSpPr/>
            <p:nvPr/>
          </p:nvGrpSpPr>
          <p:grpSpPr>
            <a:xfrm>
              <a:off x="4426200" y="2658240"/>
              <a:ext cx="1378800" cy="686160"/>
              <a:chOff x="4426200" y="2658240"/>
              <a:chExt cx="1378800" cy="686160"/>
            </a:xfrm>
          </p:grpSpPr>
          <p:sp>
            <p:nvSpPr>
              <p:cNvPr id="2007" name="Line 16"/>
              <p:cNvSpPr/>
              <p:nvPr/>
            </p:nvSpPr>
            <p:spPr>
              <a:xfrm>
                <a:off x="4426200" y="265824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008" name="Line 17"/>
              <p:cNvSpPr/>
              <p:nvPr/>
            </p:nvSpPr>
            <p:spPr>
              <a:xfrm flipH="1">
                <a:off x="4426200" y="265824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009" name="Group 18"/>
          <p:cNvGrpSpPr/>
          <p:nvPr/>
        </p:nvGrpSpPr>
        <p:grpSpPr>
          <a:xfrm>
            <a:off x="1932840" y="2599560"/>
            <a:ext cx="5970960" cy="1428840"/>
            <a:chOff x="1932840" y="2599560"/>
            <a:chExt cx="5970960" cy="1428840"/>
          </a:xfrm>
        </p:grpSpPr>
        <p:pic>
          <p:nvPicPr>
            <p:cNvPr id="2010" name="그림 71" descr=""/>
            <p:cNvPicPr/>
            <p:nvPr/>
          </p:nvPicPr>
          <p:blipFill>
            <a:blip r:embed="rId4"/>
            <a:stretch/>
          </p:blipFill>
          <p:spPr>
            <a:xfrm>
              <a:off x="612036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011" name="Group 19"/>
            <p:cNvGrpSpPr/>
            <p:nvPr/>
          </p:nvGrpSpPr>
          <p:grpSpPr>
            <a:xfrm>
              <a:off x="6525000" y="2666880"/>
              <a:ext cx="1378800" cy="1361520"/>
              <a:chOff x="6525000" y="2666880"/>
              <a:chExt cx="1378800" cy="1361520"/>
            </a:xfrm>
          </p:grpSpPr>
          <p:grpSp>
            <p:nvGrpSpPr>
              <p:cNvPr id="2012" name="Group 20"/>
              <p:cNvGrpSpPr/>
              <p:nvPr/>
            </p:nvGrpSpPr>
            <p:grpSpPr>
              <a:xfrm>
                <a:off x="6525000" y="2666880"/>
                <a:ext cx="1378440" cy="1361520"/>
                <a:chOff x="6525000" y="2666880"/>
                <a:chExt cx="1378440" cy="1361520"/>
              </a:xfrm>
            </p:grpSpPr>
            <p:sp>
              <p:nvSpPr>
                <p:cNvPr id="2013" name="CustomShape 21"/>
                <p:cNvSpPr/>
                <p:nvPr/>
              </p:nvSpPr>
              <p:spPr>
                <a:xfrm>
                  <a:off x="6525000" y="334296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&lt;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메탈로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VINCENT&gt; 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리워드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| D-18</a:t>
                  </a:r>
                  <a:endParaRPr b="0" lang="en-US" sz="700" spc="-1" strike="noStrike">
                    <a:latin typeface="Noto Sans CJK JP"/>
                  </a:endParaRPr>
                </a:p>
              </p:txBody>
            </p:sp>
            <p:sp>
              <p:nvSpPr>
                <p:cNvPr id="2014" name="CustomShape 22"/>
                <p:cNvSpPr/>
                <p:nvPr/>
              </p:nvSpPr>
              <p:spPr>
                <a:xfrm>
                  <a:off x="6525000" y="26668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015" name="Group 23"/>
              <p:cNvGrpSpPr/>
              <p:nvPr/>
            </p:nvGrpSpPr>
            <p:grpSpPr>
              <a:xfrm>
                <a:off x="6525000" y="2666880"/>
                <a:ext cx="1378800" cy="686160"/>
                <a:chOff x="6525000" y="2666880"/>
                <a:chExt cx="1378800" cy="686160"/>
              </a:xfrm>
            </p:grpSpPr>
            <p:sp>
              <p:nvSpPr>
                <p:cNvPr id="2016" name="Line 24"/>
                <p:cNvSpPr/>
                <p:nvPr/>
              </p:nvSpPr>
              <p:spPr>
                <a:xfrm>
                  <a:off x="6525000" y="266688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017" name="Line 25"/>
                <p:cNvSpPr/>
                <p:nvPr/>
              </p:nvSpPr>
              <p:spPr>
                <a:xfrm flipH="1">
                  <a:off x="6525000" y="266688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018" name="그림 88" descr=""/>
            <p:cNvPicPr/>
            <p:nvPr/>
          </p:nvPicPr>
          <p:blipFill>
            <a:blip r:embed="rId5"/>
            <a:stretch/>
          </p:blipFill>
          <p:spPr>
            <a:xfrm>
              <a:off x="407160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19" name="그림 89" descr=""/>
            <p:cNvPicPr/>
            <p:nvPr/>
          </p:nvPicPr>
          <p:blipFill>
            <a:blip r:embed="rId6"/>
            <a:stretch/>
          </p:blipFill>
          <p:spPr>
            <a:xfrm>
              <a:off x="193284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20" name="Group 26"/>
          <p:cNvGrpSpPr/>
          <p:nvPr/>
        </p:nvGrpSpPr>
        <p:grpSpPr>
          <a:xfrm>
            <a:off x="4426200" y="4495680"/>
            <a:ext cx="1378800" cy="1361880"/>
            <a:chOff x="4426200" y="4495680"/>
            <a:chExt cx="1378800" cy="1361880"/>
          </a:xfrm>
        </p:grpSpPr>
        <p:grpSp>
          <p:nvGrpSpPr>
            <p:cNvPr id="2021" name="Group 27"/>
            <p:cNvGrpSpPr/>
            <p:nvPr/>
          </p:nvGrpSpPr>
          <p:grpSpPr>
            <a:xfrm>
              <a:off x="4426200" y="4496040"/>
              <a:ext cx="1378440" cy="1361520"/>
              <a:chOff x="4426200" y="4496040"/>
              <a:chExt cx="1378440" cy="1361520"/>
            </a:xfrm>
          </p:grpSpPr>
          <p:sp>
            <p:nvSpPr>
              <p:cNvPr id="2022" name="CustomShape 28"/>
              <p:cNvSpPr/>
              <p:nvPr/>
            </p:nvSpPr>
            <p:spPr>
              <a:xfrm>
                <a:off x="4426200" y="51721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023" name="CustomShape 29"/>
              <p:cNvSpPr/>
              <p:nvPr/>
            </p:nvSpPr>
            <p:spPr>
              <a:xfrm>
                <a:off x="4426200" y="44960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024" name="Group 30"/>
            <p:cNvGrpSpPr/>
            <p:nvPr/>
          </p:nvGrpSpPr>
          <p:grpSpPr>
            <a:xfrm>
              <a:off x="4426200" y="4495680"/>
              <a:ext cx="1378800" cy="686160"/>
              <a:chOff x="4426200" y="4495680"/>
              <a:chExt cx="1378800" cy="686160"/>
            </a:xfrm>
          </p:grpSpPr>
          <p:sp>
            <p:nvSpPr>
              <p:cNvPr id="2025" name="Line 31"/>
              <p:cNvSpPr/>
              <p:nvPr/>
            </p:nvSpPr>
            <p:spPr>
              <a:xfrm>
                <a:off x="4426200" y="449568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026" name="Line 32"/>
              <p:cNvSpPr/>
              <p:nvPr/>
            </p:nvSpPr>
            <p:spPr>
              <a:xfrm flipH="1">
                <a:off x="4426200" y="449568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027" name="Group 33"/>
          <p:cNvGrpSpPr/>
          <p:nvPr/>
        </p:nvGrpSpPr>
        <p:grpSpPr>
          <a:xfrm>
            <a:off x="1932840" y="4437360"/>
            <a:ext cx="5970960" cy="1428480"/>
            <a:chOff x="1932840" y="4437360"/>
            <a:chExt cx="5970960" cy="1428480"/>
          </a:xfrm>
        </p:grpSpPr>
        <p:pic>
          <p:nvPicPr>
            <p:cNvPr id="2028" name="그림 161" descr=""/>
            <p:cNvPicPr/>
            <p:nvPr/>
          </p:nvPicPr>
          <p:blipFill>
            <a:blip r:embed="rId7"/>
            <a:stretch/>
          </p:blipFill>
          <p:spPr>
            <a:xfrm>
              <a:off x="612036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029" name="Group 34"/>
            <p:cNvGrpSpPr/>
            <p:nvPr/>
          </p:nvGrpSpPr>
          <p:grpSpPr>
            <a:xfrm>
              <a:off x="6525000" y="4504320"/>
              <a:ext cx="1378800" cy="1361520"/>
              <a:chOff x="6525000" y="4504320"/>
              <a:chExt cx="1378800" cy="1361520"/>
            </a:xfrm>
          </p:grpSpPr>
          <p:grpSp>
            <p:nvGrpSpPr>
              <p:cNvPr id="2030" name="Group 35"/>
              <p:cNvGrpSpPr/>
              <p:nvPr/>
            </p:nvGrpSpPr>
            <p:grpSpPr>
              <a:xfrm>
                <a:off x="6525000" y="4504680"/>
                <a:ext cx="1378440" cy="1361160"/>
                <a:chOff x="6525000" y="4504680"/>
                <a:chExt cx="1378440" cy="1361160"/>
              </a:xfrm>
            </p:grpSpPr>
            <p:sp>
              <p:nvSpPr>
                <p:cNvPr id="2031" name="CustomShape 36"/>
                <p:cNvSpPr/>
                <p:nvPr/>
              </p:nvSpPr>
              <p:spPr>
                <a:xfrm>
                  <a:off x="6525000" y="518040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&lt;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메탈로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VINCENT&gt; 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리워드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| D-18</a:t>
                  </a:r>
                  <a:endParaRPr b="0" lang="en-US" sz="700" spc="-1" strike="noStrike">
                    <a:latin typeface="Noto Sans CJK JP"/>
                  </a:endParaRPr>
                </a:p>
              </p:txBody>
            </p:sp>
            <p:sp>
              <p:nvSpPr>
                <p:cNvPr id="2032" name="CustomShape 37"/>
                <p:cNvSpPr/>
                <p:nvPr/>
              </p:nvSpPr>
              <p:spPr>
                <a:xfrm>
                  <a:off x="6525000" y="45046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033" name="Group 38"/>
              <p:cNvGrpSpPr/>
              <p:nvPr/>
            </p:nvGrpSpPr>
            <p:grpSpPr>
              <a:xfrm>
                <a:off x="6525000" y="4504320"/>
                <a:ext cx="1378800" cy="686160"/>
                <a:chOff x="6525000" y="4504320"/>
                <a:chExt cx="1378800" cy="686160"/>
              </a:xfrm>
            </p:grpSpPr>
            <p:sp>
              <p:nvSpPr>
                <p:cNvPr id="2034" name="Line 39"/>
                <p:cNvSpPr/>
                <p:nvPr/>
              </p:nvSpPr>
              <p:spPr>
                <a:xfrm>
                  <a:off x="6525000" y="450432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035" name="Line 40"/>
                <p:cNvSpPr/>
                <p:nvPr/>
              </p:nvSpPr>
              <p:spPr>
                <a:xfrm flipH="1">
                  <a:off x="6525000" y="450432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036" name="그림 163" descr=""/>
            <p:cNvPicPr/>
            <p:nvPr/>
          </p:nvPicPr>
          <p:blipFill>
            <a:blip r:embed="rId8"/>
            <a:stretch/>
          </p:blipFill>
          <p:spPr>
            <a:xfrm>
              <a:off x="407160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7" name="그림 167" descr=""/>
            <p:cNvPicPr/>
            <p:nvPr/>
          </p:nvPicPr>
          <p:blipFill>
            <a:blip r:embed="rId9"/>
            <a:stretch/>
          </p:blipFill>
          <p:spPr>
            <a:xfrm>
              <a:off x="193284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38" name="Group 41"/>
          <p:cNvGrpSpPr/>
          <p:nvPr/>
        </p:nvGrpSpPr>
        <p:grpSpPr>
          <a:xfrm>
            <a:off x="2348280" y="4504320"/>
            <a:ext cx="1379160" cy="1361520"/>
            <a:chOff x="2348280" y="4504320"/>
            <a:chExt cx="1379160" cy="1361520"/>
          </a:xfrm>
        </p:grpSpPr>
        <p:grpSp>
          <p:nvGrpSpPr>
            <p:cNvPr id="2039" name="Group 42"/>
            <p:cNvGrpSpPr/>
            <p:nvPr/>
          </p:nvGrpSpPr>
          <p:grpSpPr>
            <a:xfrm>
              <a:off x="2348280" y="4504680"/>
              <a:ext cx="1378440" cy="1361160"/>
              <a:chOff x="2348280" y="4504680"/>
              <a:chExt cx="1378440" cy="1361160"/>
            </a:xfrm>
          </p:grpSpPr>
          <p:sp>
            <p:nvSpPr>
              <p:cNvPr id="2040" name="CustomShape 43"/>
              <p:cNvSpPr/>
              <p:nvPr/>
            </p:nvSpPr>
            <p:spPr>
              <a:xfrm>
                <a:off x="2348280" y="518040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041" name="CustomShape 44"/>
              <p:cNvSpPr/>
              <p:nvPr/>
            </p:nvSpPr>
            <p:spPr>
              <a:xfrm>
                <a:off x="2348280" y="45046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042" name="Group 45"/>
            <p:cNvGrpSpPr/>
            <p:nvPr/>
          </p:nvGrpSpPr>
          <p:grpSpPr>
            <a:xfrm>
              <a:off x="2348280" y="4504320"/>
              <a:ext cx="1379160" cy="686160"/>
              <a:chOff x="2348280" y="4504320"/>
              <a:chExt cx="1379160" cy="686160"/>
            </a:xfrm>
          </p:grpSpPr>
          <p:sp>
            <p:nvSpPr>
              <p:cNvPr id="2043" name="Line 46"/>
              <p:cNvSpPr/>
              <p:nvPr/>
            </p:nvSpPr>
            <p:spPr>
              <a:xfrm>
                <a:off x="2348280" y="450432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044" name="Line 47"/>
              <p:cNvSpPr/>
              <p:nvPr/>
            </p:nvSpPr>
            <p:spPr>
              <a:xfrm flipH="1">
                <a:off x="2348280" y="450432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045" name="CustomShape 48"/>
          <p:cNvSpPr/>
          <p:nvPr/>
        </p:nvSpPr>
        <p:spPr>
          <a:xfrm>
            <a:off x="45820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2020-01-23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046" name="CustomShape 49"/>
          <p:cNvSpPr/>
          <p:nvPr/>
        </p:nvSpPr>
        <p:spPr>
          <a:xfrm>
            <a:off x="66808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2020-01-21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047" name="CustomShape 50"/>
          <p:cNvSpPr/>
          <p:nvPr/>
        </p:nvSpPr>
        <p:spPr>
          <a:xfrm>
            <a:off x="66808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2020-01-11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048" name="CustomShape 51"/>
          <p:cNvSpPr/>
          <p:nvPr/>
        </p:nvSpPr>
        <p:spPr>
          <a:xfrm>
            <a:off x="45820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2020-01-12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049" name="CustomShape 52"/>
          <p:cNvSpPr/>
          <p:nvPr/>
        </p:nvSpPr>
        <p:spPr>
          <a:xfrm>
            <a:off x="250416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2020-01-15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050" name="CustomShape 53"/>
          <p:cNvSpPr/>
          <p:nvPr/>
        </p:nvSpPr>
        <p:spPr>
          <a:xfrm>
            <a:off x="1909440" y="2886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051" name="CustomShape 54"/>
          <p:cNvSpPr/>
          <p:nvPr/>
        </p:nvSpPr>
        <p:spPr>
          <a:xfrm>
            <a:off x="2271960" y="2538360"/>
            <a:ext cx="1546920" cy="17647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2" name="CustomShape 55"/>
          <p:cNvSpPr/>
          <p:nvPr/>
        </p:nvSpPr>
        <p:spPr>
          <a:xfrm>
            <a:off x="7559640" y="18622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2053" name="그림 80" descr=""/>
          <p:cNvPicPr/>
          <p:nvPr/>
        </p:nvPicPr>
        <p:blipFill>
          <a:blip r:embed="rId10"/>
          <a:stretch/>
        </p:blipFill>
        <p:spPr>
          <a:xfrm>
            <a:off x="6869880" y="226080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2054" name="그림 90" descr=""/>
          <p:cNvPicPr/>
          <p:nvPr/>
        </p:nvPicPr>
        <p:blipFill>
          <a:blip r:embed="rId11"/>
          <a:stretch/>
        </p:blipFill>
        <p:spPr>
          <a:xfrm>
            <a:off x="6033240" y="2287440"/>
            <a:ext cx="798480" cy="237240"/>
          </a:xfrm>
          <a:prstGeom prst="rect">
            <a:avLst/>
          </a:prstGeom>
          <a:ln>
            <a:noFill/>
          </a:ln>
        </p:spPr>
      </p:pic>
      <p:pic>
        <p:nvPicPr>
          <p:cNvPr id="2055" name="그림 91" descr=""/>
          <p:cNvPicPr/>
          <p:nvPr/>
        </p:nvPicPr>
        <p:blipFill>
          <a:blip r:embed="rId12"/>
          <a:stretch/>
        </p:blipFill>
        <p:spPr>
          <a:xfrm>
            <a:off x="7435800" y="2280960"/>
            <a:ext cx="501120" cy="253800"/>
          </a:xfrm>
          <a:prstGeom prst="rect">
            <a:avLst/>
          </a:prstGeom>
          <a:ln>
            <a:noFill/>
          </a:ln>
        </p:spPr>
      </p:pic>
      <p:grpSp>
        <p:nvGrpSpPr>
          <p:cNvPr id="2056" name="Group 56"/>
          <p:cNvGrpSpPr/>
          <p:nvPr/>
        </p:nvGrpSpPr>
        <p:grpSpPr>
          <a:xfrm>
            <a:off x="2348280" y="2666880"/>
            <a:ext cx="1379160" cy="1625760"/>
            <a:chOff x="2348280" y="2666880"/>
            <a:chExt cx="1379160" cy="1625760"/>
          </a:xfrm>
        </p:grpSpPr>
        <p:sp>
          <p:nvSpPr>
            <p:cNvPr id="2057" name="CustomShape 57"/>
            <p:cNvSpPr/>
            <p:nvPr/>
          </p:nvSpPr>
          <p:spPr>
            <a:xfrm>
              <a:off x="2504160" y="4080960"/>
              <a:ext cx="1066320" cy="21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등록일 </a:t>
              </a: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: 2020-01-25</a:t>
              </a:r>
              <a:endParaRPr b="0" lang="en-US" sz="800" spc="-1" strike="noStrike">
                <a:latin typeface="Noto Sans CJK JP"/>
              </a:endParaRPr>
            </a:p>
          </p:txBody>
        </p:sp>
        <p:grpSp>
          <p:nvGrpSpPr>
            <p:cNvPr id="2058" name="Group 58"/>
            <p:cNvGrpSpPr/>
            <p:nvPr/>
          </p:nvGrpSpPr>
          <p:grpSpPr>
            <a:xfrm>
              <a:off x="2348280" y="2666880"/>
              <a:ext cx="1379160" cy="1361520"/>
              <a:chOff x="2348280" y="2666880"/>
              <a:chExt cx="1379160" cy="1361520"/>
            </a:xfrm>
          </p:grpSpPr>
          <p:grpSp>
            <p:nvGrpSpPr>
              <p:cNvPr id="2059" name="Group 59"/>
              <p:cNvGrpSpPr/>
              <p:nvPr/>
            </p:nvGrpSpPr>
            <p:grpSpPr>
              <a:xfrm>
                <a:off x="2348280" y="2666880"/>
                <a:ext cx="1379160" cy="1361520"/>
                <a:chOff x="2348280" y="2666880"/>
                <a:chExt cx="1379160" cy="1361520"/>
              </a:xfrm>
            </p:grpSpPr>
            <p:grpSp>
              <p:nvGrpSpPr>
                <p:cNvPr id="2060" name="Group 60"/>
                <p:cNvGrpSpPr/>
                <p:nvPr/>
              </p:nvGrpSpPr>
              <p:grpSpPr>
                <a:xfrm>
                  <a:off x="2348280" y="2666880"/>
                  <a:ext cx="1378440" cy="1361520"/>
                  <a:chOff x="2348280" y="2666880"/>
                  <a:chExt cx="1378440" cy="1361520"/>
                </a:xfrm>
              </p:grpSpPr>
              <p:sp>
                <p:nvSpPr>
                  <p:cNvPr id="2061" name="CustomShape 61"/>
                  <p:cNvSpPr/>
                  <p:nvPr/>
                </p:nvSpPr>
                <p:spPr>
                  <a:xfrm>
                    <a:off x="2348280" y="3342960"/>
                    <a:ext cx="1378440" cy="6854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round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/>
                </p:style>
                <p:txBody>
                  <a:bodyPr lIns="90000" rIns="90000" tIns="45000" bIns="45000"/>
                  <a:p>
                    <a:pPr>
                      <a:lnSpc>
                        <a:spcPct val="100000"/>
                      </a:lnSpc>
                    </a:pPr>
                    <a:r>
                      <a:rPr b="0" lang="en-US" sz="700" spc="-1" strike="noStrike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주식회사 메탈로</a:t>
                    </a:r>
                    <a:endParaRPr b="0" lang="en-US" sz="700" spc="-1" strike="noStrike">
                      <a:latin typeface="Noto Sans CJK JP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r>
                      <a:rPr b="0" lang="en-US" sz="700" spc="-1" strike="noStrike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눈앞에서 직접 연주하는 듯한 생생함 </a:t>
                    </a:r>
                    <a:r>
                      <a:rPr b="0" lang="en-US" sz="700" spc="-1" strike="noStrike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&lt;</a:t>
                    </a:r>
                    <a:r>
                      <a:rPr b="0" lang="en-US" sz="700" spc="-1" strike="noStrike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메탈로 </a:t>
                    </a:r>
                    <a:r>
                      <a:rPr b="0" lang="en-US" sz="700" spc="-1" strike="noStrike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VINCENT&gt; </a:t>
                    </a:r>
                    <a:endParaRPr b="0" lang="en-US" sz="700" spc="-1" strike="noStrike">
                      <a:latin typeface="Noto Sans CJK JP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r>
                      <a:rPr b="0" lang="en-US" sz="700" spc="-1" strike="noStrike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149% | </a:t>
                    </a:r>
                    <a:r>
                      <a:rPr b="0" lang="en-US" sz="700" spc="-1" strike="noStrike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리워드 </a:t>
                    </a:r>
                    <a:r>
                      <a:rPr b="0" lang="en-US" sz="700" spc="-1" strike="noStrike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| D-18</a:t>
                    </a:r>
                    <a:endParaRPr b="0" lang="en-US" sz="700" spc="-1" strike="noStrike">
                      <a:latin typeface="Noto Sans CJK JP"/>
                    </a:endParaRPr>
                  </a:p>
                </p:txBody>
              </p:sp>
              <p:sp>
                <p:nvSpPr>
                  <p:cNvPr id="2062" name="CustomShape 62"/>
                  <p:cNvSpPr/>
                  <p:nvPr/>
                </p:nvSpPr>
                <p:spPr>
                  <a:xfrm>
                    <a:off x="2348280" y="2666880"/>
                    <a:ext cx="1378440" cy="6753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round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/>
                </p:style>
              </p:sp>
            </p:grpSp>
            <p:grpSp>
              <p:nvGrpSpPr>
                <p:cNvPr id="2063" name="Group 63"/>
                <p:cNvGrpSpPr/>
                <p:nvPr/>
              </p:nvGrpSpPr>
              <p:grpSpPr>
                <a:xfrm>
                  <a:off x="2348280" y="2666880"/>
                  <a:ext cx="1379160" cy="686160"/>
                  <a:chOff x="2348280" y="2666880"/>
                  <a:chExt cx="1379160" cy="686160"/>
                </a:xfrm>
              </p:grpSpPr>
              <p:sp>
                <p:nvSpPr>
                  <p:cNvPr id="2064" name="Line 64"/>
                  <p:cNvSpPr/>
                  <p:nvPr/>
                </p:nvSpPr>
                <p:spPr>
                  <a:xfrm>
                    <a:off x="2348280" y="2666880"/>
                    <a:ext cx="1379160" cy="686160"/>
                  </a:xfrm>
                  <a:prstGeom prst="line">
                    <a:avLst/>
                  </a:prstGeom>
                  <a:ln>
                    <a:rou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/>
                </p:style>
              </p:sp>
              <p:sp>
                <p:nvSpPr>
                  <p:cNvPr id="2065" name="Line 65"/>
                  <p:cNvSpPr/>
                  <p:nvPr/>
                </p:nvSpPr>
                <p:spPr>
                  <a:xfrm flipH="1">
                    <a:off x="2348280" y="2666880"/>
                    <a:ext cx="1379160" cy="681840"/>
                  </a:xfrm>
                  <a:prstGeom prst="line">
                    <a:avLst/>
                  </a:prstGeom>
                  <a:ln>
                    <a:rou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/>
                </p:style>
              </p:sp>
            </p:grpSp>
          </p:grpSp>
          <p:sp>
            <p:nvSpPr>
              <p:cNvPr id="2066" name="CustomShape 66"/>
              <p:cNvSpPr/>
              <p:nvPr/>
            </p:nvSpPr>
            <p:spPr>
              <a:xfrm>
                <a:off x="2907360" y="288216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b="0" lang="en-US" sz="1800" spc="-1" strike="noStrike">
                  <a:latin typeface="Noto Sans CJK JP"/>
                </a:endParaRPr>
              </a:p>
            </p:txBody>
          </p:sp>
        </p:grpSp>
      </p:grpSp>
    </p:spTree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7" name="Table 1"/>
          <p:cNvGraphicFramePr/>
          <p:nvPr/>
        </p:nvGraphicFramePr>
        <p:xfrm>
          <a:off x="131760" y="115920"/>
          <a:ext cx="5068440" cy="1102320"/>
        </p:xfrm>
        <a:graphic>
          <a:graphicData uri="http://schemas.openxmlformats.org/drawingml/2006/table">
            <a:tbl>
              <a:tblPr/>
              <a:tblGrid>
                <a:gridCol w="1647360"/>
                <a:gridCol w="342144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admin_w_sh_umain_security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배너 관리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8" name="Table 2"/>
          <p:cNvGraphicFramePr/>
          <p:nvPr/>
        </p:nvGraphicFramePr>
        <p:xfrm>
          <a:off x="9308880" y="17532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9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70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b="0" lang="en-US" sz="1200" spc="-1" strike="noStrike">
              <a:latin typeface="Noto Sans CJK JP"/>
            </a:endParaRPr>
          </a:p>
        </p:txBody>
      </p:sp>
      <p:graphicFrame>
        <p:nvGraphicFramePr>
          <p:cNvPr id="2071" name="Table 5"/>
          <p:cNvGraphicFramePr/>
          <p:nvPr/>
        </p:nvGraphicFramePr>
        <p:xfrm>
          <a:off x="167400" y="1261440"/>
          <a:ext cx="166068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2072" name="Line 6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073" name="그림 7" descr=""/>
          <p:cNvPicPr/>
          <p:nvPr/>
        </p:nvPicPr>
        <p:blipFill>
          <a:blip r:embed="rId1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2074" name="CustomShape 7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2075" name="CustomShape 8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76" name="그림 5" descr=""/>
          <p:cNvPicPr/>
          <p:nvPr/>
        </p:nvPicPr>
        <p:blipFill>
          <a:blip r:embed="rId2"/>
          <a:stretch/>
        </p:blipFill>
        <p:spPr>
          <a:xfrm>
            <a:off x="4286520" y="616572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2077" name="그림 48" descr=""/>
          <p:cNvPicPr/>
          <p:nvPr/>
        </p:nvPicPr>
        <p:blipFill>
          <a:blip r:embed="rId3"/>
          <a:stretch/>
        </p:blipFill>
        <p:spPr>
          <a:xfrm>
            <a:off x="1932840" y="2234880"/>
            <a:ext cx="559800" cy="286920"/>
          </a:xfrm>
          <a:prstGeom prst="rect">
            <a:avLst/>
          </a:prstGeom>
          <a:ln>
            <a:noFill/>
          </a:ln>
        </p:spPr>
      </p:pic>
      <p:sp>
        <p:nvSpPr>
          <p:cNvPr id="2078" name="CustomShape 9"/>
          <p:cNvSpPr/>
          <p:nvPr/>
        </p:nvSpPr>
        <p:spPr>
          <a:xfrm>
            <a:off x="2229480" y="1818360"/>
            <a:ext cx="437040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메인 화면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배너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프로젝트</a:t>
            </a:r>
            <a:endParaRPr b="0" lang="en-US" sz="1500" spc="-1" strike="noStrike">
              <a:latin typeface="Noto Sans CJK JP"/>
            </a:endParaRPr>
          </a:p>
        </p:txBody>
      </p:sp>
      <p:grpSp>
        <p:nvGrpSpPr>
          <p:cNvPr id="2079" name="Group 10"/>
          <p:cNvGrpSpPr/>
          <p:nvPr/>
        </p:nvGrpSpPr>
        <p:grpSpPr>
          <a:xfrm>
            <a:off x="4426200" y="2658240"/>
            <a:ext cx="1378800" cy="1361520"/>
            <a:chOff x="4426200" y="2658240"/>
            <a:chExt cx="1378800" cy="1361520"/>
          </a:xfrm>
        </p:grpSpPr>
        <p:grpSp>
          <p:nvGrpSpPr>
            <p:cNvPr id="2080" name="Group 11"/>
            <p:cNvGrpSpPr/>
            <p:nvPr/>
          </p:nvGrpSpPr>
          <p:grpSpPr>
            <a:xfrm>
              <a:off x="4426200" y="2658240"/>
              <a:ext cx="1378440" cy="1361520"/>
              <a:chOff x="4426200" y="2658240"/>
              <a:chExt cx="1378440" cy="1361520"/>
            </a:xfrm>
          </p:grpSpPr>
          <p:sp>
            <p:nvSpPr>
              <p:cNvPr id="2081" name="CustomShape 12"/>
              <p:cNvSpPr/>
              <p:nvPr/>
            </p:nvSpPr>
            <p:spPr>
              <a:xfrm>
                <a:off x="4426200" y="33343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082" name="CustomShape 13"/>
              <p:cNvSpPr/>
              <p:nvPr/>
            </p:nvSpPr>
            <p:spPr>
              <a:xfrm>
                <a:off x="4426200" y="26582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083" name="Group 14"/>
            <p:cNvGrpSpPr/>
            <p:nvPr/>
          </p:nvGrpSpPr>
          <p:grpSpPr>
            <a:xfrm>
              <a:off x="4426200" y="2658240"/>
              <a:ext cx="1378800" cy="686160"/>
              <a:chOff x="4426200" y="2658240"/>
              <a:chExt cx="1378800" cy="686160"/>
            </a:xfrm>
          </p:grpSpPr>
          <p:sp>
            <p:nvSpPr>
              <p:cNvPr id="2084" name="Line 15"/>
              <p:cNvSpPr/>
              <p:nvPr/>
            </p:nvSpPr>
            <p:spPr>
              <a:xfrm>
                <a:off x="4426200" y="265824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085" name="Line 16"/>
              <p:cNvSpPr/>
              <p:nvPr/>
            </p:nvSpPr>
            <p:spPr>
              <a:xfrm flipH="1">
                <a:off x="4426200" y="265824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086" name="Group 17"/>
          <p:cNvGrpSpPr/>
          <p:nvPr/>
        </p:nvGrpSpPr>
        <p:grpSpPr>
          <a:xfrm>
            <a:off x="1932840" y="2599560"/>
            <a:ext cx="5970960" cy="1428840"/>
            <a:chOff x="1932840" y="2599560"/>
            <a:chExt cx="5970960" cy="1428840"/>
          </a:xfrm>
        </p:grpSpPr>
        <p:pic>
          <p:nvPicPr>
            <p:cNvPr id="2087" name="그림 71" descr=""/>
            <p:cNvPicPr/>
            <p:nvPr/>
          </p:nvPicPr>
          <p:blipFill>
            <a:blip r:embed="rId4"/>
            <a:stretch/>
          </p:blipFill>
          <p:spPr>
            <a:xfrm>
              <a:off x="612036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088" name="Group 18"/>
            <p:cNvGrpSpPr/>
            <p:nvPr/>
          </p:nvGrpSpPr>
          <p:grpSpPr>
            <a:xfrm>
              <a:off x="6525000" y="2666880"/>
              <a:ext cx="1378800" cy="1361520"/>
              <a:chOff x="6525000" y="2666880"/>
              <a:chExt cx="1378800" cy="1361520"/>
            </a:xfrm>
          </p:grpSpPr>
          <p:grpSp>
            <p:nvGrpSpPr>
              <p:cNvPr id="2089" name="Group 19"/>
              <p:cNvGrpSpPr/>
              <p:nvPr/>
            </p:nvGrpSpPr>
            <p:grpSpPr>
              <a:xfrm>
                <a:off x="6525000" y="2666880"/>
                <a:ext cx="1378440" cy="1361520"/>
                <a:chOff x="6525000" y="2666880"/>
                <a:chExt cx="1378440" cy="1361520"/>
              </a:xfrm>
            </p:grpSpPr>
            <p:sp>
              <p:nvSpPr>
                <p:cNvPr id="2090" name="CustomShape 20"/>
                <p:cNvSpPr/>
                <p:nvPr/>
              </p:nvSpPr>
              <p:spPr>
                <a:xfrm>
                  <a:off x="6525000" y="334296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&lt;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메탈로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VINCENT&gt; 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리워드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| D-18</a:t>
                  </a:r>
                  <a:endParaRPr b="0" lang="en-US" sz="700" spc="-1" strike="noStrike">
                    <a:latin typeface="Noto Sans CJK JP"/>
                  </a:endParaRPr>
                </a:p>
              </p:txBody>
            </p:sp>
            <p:sp>
              <p:nvSpPr>
                <p:cNvPr id="2091" name="CustomShape 21"/>
                <p:cNvSpPr/>
                <p:nvPr/>
              </p:nvSpPr>
              <p:spPr>
                <a:xfrm>
                  <a:off x="6525000" y="26668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092" name="Group 22"/>
              <p:cNvGrpSpPr/>
              <p:nvPr/>
            </p:nvGrpSpPr>
            <p:grpSpPr>
              <a:xfrm>
                <a:off x="6525000" y="2666880"/>
                <a:ext cx="1378800" cy="686160"/>
                <a:chOff x="6525000" y="2666880"/>
                <a:chExt cx="1378800" cy="686160"/>
              </a:xfrm>
            </p:grpSpPr>
            <p:sp>
              <p:nvSpPr>
                <p:cNvPr id="2093" name="Line 23"/>
                <p:cNvSpPr/>
                <p:nvPr/>
              </p:nvSpPr>
              <p:spPr>
                <a:xfrm>
                  <a:off x="6525000" y="266688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094" name="Line 24"/>
                <p:cNvSpPr/>
                <p:nvPr/>
              </p:nvSpPr>
              <p:spPr>
                <a:xfrm flipH="1">
                  <a:off x="6525000" y="266688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095" name="그림 88" descr=""/>
            <p:cNvPicPr/>
            <p:nvPr/>
          </p:nvPicPr>
          <p:blipFill>
            <a:blip r:embed="rId5"/>
            <a:stretch/>
          </p:blipFill>
          <p:spPr>
            <a:xfrm>
              <a:off x="407160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96" name="그림 89" descr=""/>
            <p:cNvPicPr/>
            <p:nvPr/>
          </p:nvPicPr>
          <p:blipFill>
            <a:blip r:embed="rId6"/>
            <a:stretch/>
          </p:blipFill>
          <p:spPr>
            <a:xfrm>
              <a:off x="193284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97" name="Group 25"/>
          <p:cNvGrpSpPr/>
          <p:nvPr/>
        </p:nvGrpSpPr>
        <p:grpSpPr>
          <a:xfrm>
            <a:off x="2348280" y="2666880"/>
            <a:ext cx="1379160" cy="1361520"/>
            <a:chOff x="2348280" y="2666880"/>
            <a:chExt cx="1379160" cy="1361520"/>
          </a:xfrm>
        </p:grpSpPr>
        <p:grpSp>
          <p:nvGrpSpPr>
            <p:cNvPr id="2098" name="Group 26"/>
            <p:cNvGrpSpPr/>
            <p:nvPr/>
          </p:nvGrpSpPr>
          <p:grpSpPr>
            <a:xfrm>
              <a:off x="2348280" y="2666880"/>
              <a:ext cx="1378440" cy="1361520"/>
              <a:chOff x="2348280" y="2666880"/>
              <a:chExt cx="1378440" cy="1361520"/>
            </a:xfrm>
          </p:grpSpPr>
          <p:sp>
            <p:nvSpPr>
              <p:cNvPr id="2099" name="CustomShape 27"/>
              <p:cNvSpPr/>
              <p:nvPr/>
            </p:nvSpPr>
            <p:spPr>
              <a:xfrm>
                <a:off x="2348280" y="334296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100" name="CustomShape 28"/>
              <p:cNvSpPr/>
              <p:nvPr/>
            </p:nvSpPr>
            <p:spPr>
              <a:xfrm>
                <a:off x="2348280" y="26668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01" name="Group 29"/>
            <p:cNvGrpSpPr/>
            <p:nvPr/>
          </p:nvGrpSpPr>
          <p:grpSpPr>
            <a:xfrm>
              <a:off x="2348280" y="2666880"/>
              <a:ext cx="1379160" cy="686160"/>
              <a:chOff x="2348280" y="2666880"/>
              <a:chExt cx="1379160" cy="686160"/>
            </a:xfrm>
          </p:grpSpPr>
          <p:sp>
            <p:nvSpPr>
              <p:cNvPr id="2102" name="Line 30"/>
              <p:cNvSpPr/>
              <p:nvPr/>
            </p:nvSpPr>
            <p:spPr>
              <a:xfrm>
                <a:off x="2348280" y="266688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03" name="Line 31"/>
              <p:cNvSpPr/>
              <p:nvPr/>
            </p:nvSpPr>
            <p:spPr>
              <a:xfrm flipH="1">
                <a:off x="2348280" y="266688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04" name="Group 32"/>
          <p:cNvGrpSpPr/>
          <p:nvPr/>
        </p:nvGrpSpPr>
        <p:grpSpPr>
          <a:xfrm>
            <a:off x="4426200" y="4495680"/>
            <a:ext cx="1378800" cy="1361880"/>
            <a:chOff x="4426200" y="4495680"/>
            <a:chExt cx="1378800" cy="1361880"/>
          </a:xfrm>
        </p:grpSpPr>
        <p:grpSp>
          <p:nvGrpSpPr>
            <p:cNvPr id="2105" name="Group 33"/>
            <p:cNvGrpSpPr/>
            <p:nvPr/>
          </p:nvGrpSpPr>
          <p:grpSpPr>
            <a:xfrm>
              <a:off x="4426200" y="4496040"/>
              <a:ext cx="1378440" cy="1361520"/>
              <a:chOff x="4426200" y="4496040"/>
              <a:chExt cx="1378440" cy="1361520"/>
            </a:xfrm>
          </p:grpSpPr>
          <p:sp>
            <p:nvSpPr>
              <p:cNvPr id="2106" name="CustomShape 34"/>
              <p:cNvSpPr/>
              <p:nvPr/>
            </p:nvSpPr>
            <p:spPr>
              <a:xfrm>
                <a:off x="4426200" y="51721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107" name="CustomShape 35"/>
              <p:cNvSpPr/>
              <p:nvPr/>
            </p:nvSpPr>
            <p:spPr>
              <a:xfrm>
                <a:off x="4426200" y="44960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08" name="Group 36"/>
            <p:cNvGrpSpPr/>
            <p:nvPr/>
          </p:nvGrpSpPr>
          <p:grpSpPr>
            <a:xfrm>
              <a:off x="4426200" y="4495680"/>
              <a:ext cx="1378800" cy="686160"/>
              <a:chOff x="4426200" y="4495680"/>
              <a:chExt cx="1378800" cy="686160"/>
            </a:xfrm>
          </p:grpSpPr>
          <p:sp>
            <p:nvSpPr>
              <p:cNvPr id="2109" name="Line 37"/>
              <p:cNvSpPr/>
              <p:nvPr/>
            </p:nvSpPr>
            <p:spPr>
              <a:xfrm>
                <a:off x="4426200" y="449568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10" name="Line 38"/>
              <p:cNvSpPr/>
              <p:nvPr/>
            </p:nvSpPr>
            <p:spPr>
              <a:xfrm flipH="1">
                <a:off x="4426200" y="449568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11" name="Group 39"/>
          <p:cNvGrpSpPr/>
          <p:nvPr/>
        </p:nvGrpSpPr>
        <p:grpSpPr>
          <a:xfrm>
            <a:off x="1932840" y="4437360"/>
            <a:ext cx="5970960" cy="1428480"/>
            <a:chOff x="1932840" y="4437360"/>
            <a:chExt cx="5970960" cy="1428480"/>
          </a:xfrm>
        </p:grpSpPr>
        <p:pic>
          <p:nvPicPr>
            <p:cNvPr id="2112" name="그림 161" descr=""/>
            <p:cNvPicPr/>
            <p:nvPr/>
          </p:nvPicPr>
          <p:blipFill>
            <a:blip r:embed="rId7"/>
            <a:stretch/>
          </p:blipFill>
          <p:spPr>
            <a:xfrm>
              <a:off x="612036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13" name="Group 40"/>
            <p:cNvGrpSpPr/>
            <p:nvPr/>
          </p:nvGrpSpPr>
          <p:grpSpPr>
            <a:xfrm>
              <a:off x="6525000" y="4504320"/>
              <a:ext cx="1378800" cy="1361520"/>
              <a:chOff x="6525000" y="4504320"/>
              <a:chExt cx="1378800" cy="1361520"/>
            </a:xfrm>
          </p:grpSpPr>
          <p:grpSp>
            <p:nvGrpSpPr>
              <p:cNvPr id="2114" name="Group 41"/>
              <p:cNvGrpSpPr/>
              <p:nvPr/>
            </p:nvGrpSpPr>
            <p:grpSpPr>
              <a:xfrm>
                <a:off x="6525000" y="4504680"/>
                <a:ext cx="1378440" cy="1361160"/>
                <a:chOff x="6525000" y="4504680"/>
                <a:chExt cx="1378440" cy="1361160"/>
              </a:xfrm>
            </p:grpSpPr>
            <p:sp>
              <p:nvSpPr>
                <p:cNvPr id="2115" name="CustomShape 42"/>
                <p:cNvSpPr/>
                <p:nvPr/>
              </p:nvSpPr>
              <p:spPr>
                <a:xfrm>
                  <a:off x="6525000" y="518040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&lt;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메탈로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VINCENT&gt; 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리워드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| D-18</a:t>
                  </a:r>
                  <a:endParaRPr b="0" lang="en-US" sz="700" spc="-1" strike="noStrike">
                    <a:latin typeface="Noto Sans CJK JP"/>
                  </a:endParaRPr>
                </a:p>
              </p:txBody>
            </p:sp>
            <p:sp>
              <p:nvSpPr>
                <p:cNvPr id="2116" name="CustomShape 43"/>
                <p:cNvSpPr/>
                <p:nvPr/>
              </p:nvSpPr>
              <p:spPr>
                <a:xfrm>
                  <a:off x="6525000" y="45046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117" name="Group 44"/>
              <p:cNvGrpSpPr/>
              <p:nvPr/>
            </p:nvGrpSpPr>
            <p:grpSpPr>
              <a:xfrm>
                <a:off x="6525000" y="4504320"/>
                <a:ext cx="1378800" cy="686160"/>
                <a:chOff x="6525000" y="4504320"/>
                <a:chExt cx="1378800" cy="686160"/>
              </a:xfrm>
            </p:grpSpPr>
            <p:sp>
              <p:nvSpPr>
                <p:cNvPr id="2118" name="Line 45"/>
                <p:cNvSpPr/>
                <p:nvPr/>
              </p:nvSpPr>
              <p:spPr>
                <a:xfrm>
                  <a:off x="6525000" y="450432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119" name="Line 46"/>
                <p:cNvSpPr/>
                <p:nvPr/>
              </p:nvSpPr>
              <p:spPr>
                <a:xfrm flipH="1">
                  <a:off x="6525000" y="450432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120" name="그림 163" descr=""/>
            <p:cNvPicPr/>
            <p:nvPr/>
          </p:nvPicPr>
          <p:blipFill>
            <a:blip r:embed="rId8"/>
            <a:stretch/>
          </p:blipFill>
          <p:spPr>
            <a:xfrm>
              <a:off x="407160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21" name="그림 167" descr=""/>
            <p:cNvPicPr/>
            <p:nvPr/>
          </p:nvPicPr>
          <p:blipFill>
            <a:blip r:embed="rId9"/>
            <a:stretch/>
          </p:blipFill>
          <p:spPr>
            <a:xfrm>
              <a:off x="193284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22" name="Group 47"/>
          <p:cNvGrpSpPr/>
          <p:nvPr/>
        </p:nvGrpSpPr>
        <p:grpSpPr>
          <a:xfrm>
            <a:off x="2348280" y="4504320"/>
            <a:ext cx="1379160" cy="1361520"/>
            <a:chOff x="2348280" y="4504320"/>
            <a:chExt cx="1379160" cy="1361520"/>
          </a:xfrm>
        </p:grpSpPr>
        <p:grpSp>
          <p:nvGrpSpPr>
            <p:cNvPr id="2123" name="Group 48"/>
            <p:cNvGrpSpPr/>
            <p:nvPr/>
          </p:nvGrpSpPr>
          <p:grpSpPr>
            <a:xfrm>
              <a:off x="2348280" y="4504680"/>
              <a:ext cx="1378440" cy="1361160"/>
              <a:chOff x="2348280" y="4504680"/>
              <a:chExt cx="1378440" cy="1361160"/>
            </a:xfrm>
          </p:grpSpPr>
          <p:sp>
            <p:nvSpPr>
              <p:cNvPr id="2124" name="CustomShape 49"/>
              <p:cNvSpPr/>
              <p:nvPr/>
            </p:nvSpPr>
            <p:spPr>
              <a:xfrm>
                <a:off x="2348280" y="518040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125" name="CustomShape 50"/>
              <p:cNvSpPr/>
              <p:nvPr/>
            </p:nvSpPr>
            <p:spPr>
              <a:xfrm>
                <a:off x="2348280" y="45046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26" name="Group 51"/>
            <p:cNvGrpSpPr/>
            <p:nvPr/>
          </p:nvGrpSpPr>
          <p:grpSpPr>
            <a:xfrm>
              <a:off x="2348280" y="4504320"/>
              <a:ext cx="1379160" cy="686160"/>
              <a:chOff x="2348280" y="4504320"/>
              <a:chExt cx="1379160" cy="686160"/>
            </a:xfrm>
          </p:grpSpPr>
          <p:sp>
            <p:nvSpPr>
              <p:cNvPr id="2127" name="Line 52"/>
              <p:cNvSpPr/>
              <p:nvPr/>
            </p:nvSpPr>
            <p:spPr>
              <a:xfrm>
                <a:off x="2348280" y="450432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28" name="Line 53"/>
              <p:cNvSpPr/>
              <p:nvPr/>
            </p:nvSpPr>
            <p:spPr>
              <a:xfrm flipH="1">
                <a:off x="2348280" y="450432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129" name="CustomShape 54"/>
          <p:cNvSpPr/>
          <p:nvPr/>
        </p:nvSpPr>
        <p:spPr>
          <a:xfrm>
            <a:off x="250416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2020-01-25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130" name="CustomShape 55"/>
          <p:cNvSpPr/>
          <p:nvPr/>
        </p:nvSpPr>
        <p:spPr>
          <a:xfrm>
            <a:off x="45820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2020-01-23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131" name="CustomShape 56"/>
          <p:cNvSpPr/>
          <p:nvPr/>
        </p:nvSpPr>
        <p:spPr>
          <a:xfrm>
            <a:off x="66808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2020-01-21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132" name="CustomShape 57"/>
          <p:cNvSpPr/>
          <p:nvPr/>
        </p:nvSpPr>
        <p:spPr>
          <a:xfrm>
            <a:off x="66808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2020-01-11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133" name="CustomShape 58"/>
          <p:cNvSpPr/>
          <p:nvPr/>
        </p:nvSpPr>
        <p:spPr>
          <a:xfrm>
            <a:off x="45820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2020-01-12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134" name="CustomShape 59"/>
          <p:cNvSpPr/>
          <p:nvPr/>
        </p:nvSpPr>
        <p:spPr>
          <a:xfrm>
            <a:off x="250416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2020-01-15</a:t>
            </a:r>
            <a:endParaRPr b="0" lang="en-US" sz="800" spc="-1" strike="noStrike">
              <a:latin typeface="Noto Sans CJK JP"/>
            </a:endParaRPr>
          </a:p>
        </p:txBody>
      </p:sp>
      <p:pic>
        <p:nvPicPr>
          <p:cNvPr id="2135" name="그림 187" descr=""/>
          <p:cNvPicPr/>
          <p:nvPr/>
        </p:nvPicPr>
        <p:blipFill>
          <a:blip r:embed="rId10"/>
          <a:stretch/>
        </p:blipFill>
        <p:spPr>
          <a:xfrm>
            <a:off x="6877080" y="228132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2136" name="그림 188" descr=""/>
          <p:cNvPicPr/>
          <p:nvPr/>
        </p:nvPicPr>
        <p:blipFill>
          <a:blip r:embed="rId11"/>
          <a:stretch/>
        </p:blipFill>
        <p:spPr>
          <a:xfrm>
            <a:off x="6040080" y="2307960"/>
            <a:ext cx="798480" cy="237240"/>
          </a:xfrm>
          <a:prstGeom prst="rect">
            <a:avLst/>
          </a:prstGeom>
          <a:ln>
            <a:noFill/>
          </a:ln>
        </p:spPr>
      </p:pic>
      <p:pic>
        <p:nvPicPr>
          <p:cNvPr id="2137" name="그림 189" descr=""/>
          <p:cNvPicPr/>
          <p:nvPr/>
        </p:nvPicPr>
        <p:blipFill>
          <a:blip r:embed="rId12"/>
          <a:stretch/>
        </p:blipFill>
        <p:spPr>
          <a:xfrm>
            <a:off x="7443000" y="2301480"/>
            <a:ext cx="501120" cy="253800"/>
          </a:xfrm>
          <a:prstGeom prst="rect">
            <a:avLst/>
          </a:prstGeom>
          <a:ln>
            <a:noFill/>
          </a:ln>
        </p:spPr>
      </p:pic>
      <p:graphicFrame>
        <p:nvGraphicFramePr>
          <p:cNvPr id="2138" name="Table 60"/>
          <p:cNvGraphicFramePr/>
          <p:nvPr/>
        </p:nvGraphicFramePr>
        <p:xfrm>
          <a:off x="8496000" y="124416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경로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프로젝트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39" name="CustomShape 61"/>
          <p:cNvSpPr/>
          <p:nvPr/>
        </p:nvSpPr>
        <p:spPr>
          <a:xfrm>
            <a:off x="6794280" y="18374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0" name="Table 1"/>
          <p:cNvGraphicFramePr/>
          <p:nvPr/>
        </p:nvGraphicFramePr>
        <p:xfrm>
          <a:off x="131760" y="115920"/>
          <a:ext cx="5405760" cy="1102320"/>
        </p:xfrm>
        <a:graphic>
          <a:graphicData uri="http://schemas.openxmlformats.org/drawingml/2006/table">
            <a:tbl>
              <a:tblPr/>
              <a:tblGrid>
                <a:gridCol w="1892160"/>
                <a:gridCol w="35139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admin_w_sh_umain_reward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배너관리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1" name="Table 2"/>
          <p:cNvGraphicFramePr/>
          <p:nvPr/>
        </p:nvGraphicFramePr>
        <p:xfrm>
          <a:off x="9308880" y="17532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2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43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b="0" lang="en-US" sz="1200" spc="-1" strike="noStrike">
              <a:latin typeface="Noto Sans CJK JP"/>
            </a:endParaRPr>
          </a:p>
        </p:txBody>
      </p:sp>
      <p:graphicFrame>
        <p:nvGraphicFramePr>
          <p:cNvPr id="2144" name="Table 5"/>
          <p:cNvGraphicFramePr/>
          <p:nvPr/>
        </p:nvGraphicFramePr>
        <p:xfrm>
          <a:off x="167400" y="1261440"/>
          <a:ext cx="166068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2145" name="Line 6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146" name="그림 7" descr=""/>
          <p:cNvPicPr/>
          <p:nvPr/>
        </p:nvPicPr>
        <p:blipFill>
          <a:blip r:embed="rId1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2147" name="CustomShape 7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2148" name="CustomShape 8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9" name="그림 5" descr=""/>
          <p:cNvPicPr/>
          <p:nvPr/>
        </p:nvPicPr>
        <p:blipFill>
          <a:blip r:embed="rId2"/>
          <a:stretch/>
        </p:blipFill>
        <p:spPr>
          <a:xfrm>
            <a:off x="4286520" y="616572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2150" name="그림 48" descr=""/>
          <p:cNvPicPr/>
          <p:nvPr/>
        </p:nvPicPr>
        <p:blipFill>
          <a:blip r:embed="rId3"/>
          <a:stretch/>
        </p:blipFill>
        <p:spPr>
          <a:xfrm>
            <a:off x="1932840" y="2234880"/>
            <a:ext cx="559800" cy="286920"/>
          </a:xfrm>
          <a:prstGeom prst="rect">
            <a:avLst/>
          </a:prstGeom>
          <a:ln>
            <a:noFill/>
          </a:ln>
        </p:spPr>
      </p:pic>
      <p:sp>
        <p:nvSpPr>
          <p:cNvPr id="2151" name="CustomShape 9"/>
          <p:cNvSpPr/>
          <p:nvPr/>
        </p:nvSpPr>
        <p:spPr>
          <a:xfrm>
            <a:off x="2238120" y="1818360"/>
            <a:ext cx="454572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메인 화면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배너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 프로젝트</a:t>
            </a:r>
            <a:endParaRPr b="0" lang="en-US" sz="1500" spc="-1" strike="noStrike">
              <a:latin typeface="Noto Sans CJK JP"/>
            </a:endParaRPr>
          </a:p>
        </p:txBody>
      </p:sp>
      <p:grpSp>
        <p:nvGrpSpPr>
          <p:cNvPr id="2152" name="Group 10"/>
          <p:cNvGrpSpPr/>
          <p:nvPr/>
        </p:nvGrpSpPr>
        <p:grpSpPr>
          <a:xfrm>
            <a:off x="4426200" y="2658240"/>
            <a:ext cx="1378800" cy="1361520"/>
            <a:chOff x="4426200" y="2658240"/>
            <a:chExt cx="1378800" cy="1361520"/>
          </a:xfrm>
        </p:grpSpPr>
        <p:grpSp>
          <p:nvGrpSpPr>
            <p:cNvPr id="2153" name="Group 11"/>
            <p:cNvGrpSpPr/>
            <p:nvPr/>
          </p:nvGrpSpPr>
          <p:grpSpPr>
            <a:xfrm>
              <a:off x="4426200" y="2658240"/>
              <a:ext cx="1378440" cy="1361520"/>
              <a:chOff x="4426200" y="2658240"/>
              <a:chExt cx="1378440" cy="1361520"/>
            </a:xfrm>
          </p:grpSpPr>
          <p:sp>
            <p:nvSpPr>
              <p:cNvPr id="2154" name="CustomShape 12"/>
              <p:cNvSpPr/>
              <p:nvPr/>
            </p:nvSpPr>
            <p:spPr>
              <a:xfrm>
                <a:off x="4426200" y="33343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155" name="CustomShape 13"/>
              <p:cNvSpPr/>
              <p:nvPr/>
            </p:nvSpPr>
            <p:spPr>
              <a:xfrm>
                <a:off x="4426200" y="26582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56" name="Group 14"/>
            <p:cNvGrpSpPr/>
            <p:nvPr/>
          </p:nvGrpSpPr>
          <p:grpSpPr>
            <a:xfrm>
              <a:off x="4426200" y="2658240"/>
              <a:ext cx="1378800" cy="686160"/>
              <a:chOff x="4426200" y="2658240"/>
              <a:chExt cx="1378800" cy="686160"/>
            </a:xfrm>
          </p:grpSpPr>
          <p:sp>
            <p:nvSpPr>
              <p:cNvPr id="2157" name="Line 15"/>
              <p:cNvSpPr/>
              <p:nvPr/>
            </p:nvSpPr>
            <p:spPr>
              <a:xfrm>
                <a:off x="4426200" y="265824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58" name="Line 16"/>
              <p:cNvSpPr/>
              <p:nvPr/>
            </p:nvSpPr>
            <p:spPr>
              <a:xfrm flipH="1">
                <a:off x="4426200" y="265824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59" name="Group 17"/>
          <p:cNvGrpSpPr/>
          <p:nvPr/>
        </p:nvGrpSpPr>
        <p:grpSpPr>
          <a:xfrm>
            <a:off x="1932840" y="2599560"/>
            <a:ext cx="5970960" cy="1428840"/>
            <a:chOff x="1932840" y="2599560"/>
            <a:chExt cx="5970960" cy="1428840"/>
          </a:xfrm>
        </p:grpSpPr>
        <p:pic>
          <p:nvPicPr>
            <p:cNvPr id="2160" name="그림 71" descr=""/>
            <p:cNvPicPr/>
            <p:nvPr/>
          </p:nvPicPr>
          <p:blipFill>
            <a:blip r:embed="rId4"/>
            <a:stretch/>
          </p:blipFill>
          <p:spPr>
            <a:xfrm>
              <a:off x="612036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61" name="Group 18"/>
            <p:cNvGrpSpPr/>
            <p:nvPr/>
          </p:nvGrpSpPr>
          <p:grpSpPr>
            <a:xfrm>
              <a:off x="6525000" y="2666880"/>
              <a:ext cx="1378800" cy="1361520"/>
              <a:chOff x="6525000" y="2666880"/>
              <a:chExt cx="1378800" cy="1361520"/>
            </a:xfrm>
          </p:grpSpPr>
          <p:grpSp>
            <p:nvGrpSpPr>
              <p:cNvPr id="2162" name="Group 19"/>
              <p:cNvGrpSpPr/>
              <p:nvPr/>
            </p:nvGrpSpPr>
            <p:grpSpPr>
              <a:xfrm>
                <a:off x="6525000" y="2666880"/>
                <a:ext cx="1378440" cy="1361520"/>
                <a:chOff x="6525000" y="2666880"/>
                <a:chExt cx="1378440" cy="1361520"/>
              </a:xfrm>
            </p:grpSpPr>
            <p:sp>
              <p:nvSpPr>
                <p:cNvPr id="2163" name="CustomShape 20"/>
                <p:cNvSpPr/>
                <p:nvPr/>
              </p:nvSpPr>
              <p:spPr>
                <a:xfrm>
                  <a:off x="6525000" y="334296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&lt;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메탈로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VINCENT&gt; 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리워드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| D-18</a:t>
                  </a:r>
                  <a:endParaRPr b="0" lang="en-US" sz="700" spc="-1" strike="noStrike">
                    <a:latin typeface="Noto Sans CJK JP"/>
                  </a:endParaRPr>
                </a:p>
              </p:txBody>
            </p:sp>
            <p:sp>
              <p:nvSpPr>
                <p:cNvPr id="2164" name="CustomShape 21"/>
                <p:cNvSpPr/>
                <p:nvPr/>
              </p:nvSpPr>
              <p:spPr>
                <a:xfrm>
                  <a:off x="6525000" y="26668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165" name="Group 22"/>
              <p:cNvGrpSpPr/>
              <p:nvPr/>
            </p:nvGrpSpPr>
            <p:grpSpPr>
              <a:xfrm>
                <a:off x="6525000" y="2666880"/>
                <a:ext cx="1378800" cy="686160"/>
                <a:chOff x="6525000" y="2666880"/>
                <a:chExt cx="1378800" cy="686160"/>
              </a:xfrm>
            </p:grpSpPr>
            <p:sp>
              <p:nvSpPr>
                <p:cNvPr id="2166" name="Line 23"/>
                <p:cNvSpPr/>
                <p:nvPr/>
              </p:nvSpPr>
              <p:spPr>
                <a:xfrm>
                  <a:off x="6525000" y="266688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167" name="Line 24"/>
                <p:cNvSpPr/>
                <p:nvPr/>
              </p:nvSpPr>
              <p:spPr>
                <a:xfrm flipH="1">
                  <a:off x="6525000" y="266688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168" name="그림 88" descr=""/>
            <p:cNvPicPr/>
            <p:nvPr/>
          </p:nvPicPr>
          <p:blipFill>
            <a:blip r:embed="rId5"/>
            <a:stretch/>
          </p:blipFill>
          <p:spPr>
            <a:xfrm>
              <a:off x="407160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69" name="그림 89" descr=""/>
            <p:cNvPicPr/>
            <p:nvPr/>
          </p:nvPicPr>
          <p:blipFill>
            <a:blip r:embed="rId6"/>
            <a:stretch/>
          </p:blipFill>
          <p:spPr>
            <a:xfrm>
              <a:off x="193284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70" name="Group 25"/>
          <p:cNvGrpSpPr/>
          <p:nvPr/>
        </p:nvGrpSpPr>
        <p:grpSpPr>
          <a:xfrm>
            <a:off x="2348280" y="2666880"/>
            <a:ext cx="1379160" cy="1361520"/>
            <a:chOff x="2348280" y="2666880"/>
            <a:chExt cx="1379160" cy="1361520"/>
          </a:xfrm>
        </p:grpSpPr>
        <p:grpSp>
          <p:nvGrpSpPr>
            <p:cNvPr id="2171" name="Group 26"/>
            <p:cNvGrpSpPr/>
            <p:nvPr/>
          </p:nvGrpSpPr>
          <p:grpSpPr>
            <a:xfrm>
              <a:off x="2348280" y="2666880"/>
              <a:ext cx="1378440" cy="1361520"/>
              <a:chOff x="2348280" y="2666880"/>
              <a:chExt cx="1378440" cy="1361520"/>
            </a:xfrm>
          </p:grpSpPr>
          <p:sp>
            <p:nvSpPr>
              <p:cNvPr id="2172" name="CustomShape 27"/>
              <p:cNvSpPr/>
              <p:nvPr/>
            </p:nvSpPr>
            <p:spPr>
              <a:xfrm>
                <a:off x="2348280" y="334296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173" name="CustomShape 28"/>
              <p:cNvSpPr/>
              <p:nvPr/>
            </p:nvSpPr>
            <p:spPr>
              <a:xfrm>
                <a:off x="2348280" y="26668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74" name="Group 29"/>
            <p:cNvGrpSpPr/>
            <p:nvPr/>
          </p:nvGrpSpPr>
          <p:grpSpPr>
            <a:xfrm>
              <a:off x="2348280" y="2666880"/>
              <a:ext cx="1379160" cy="686160"/>
              <a:chOff x="2348280" y="2666880"/>
              <a:chExt cx="1379160" cy="686160"/>
            </a:xfrm>
          </p:grpSpPr>
          <p:sp>
            <p:nvSpPr>
              <p:cNvPr id="2175" name="Line 30"/>
              <p:cNvSpPr/>
              <p:nvPr/>
            </p:nvSpPr>
            <p:spPr>
              <a:xfrm>
                <a:off x="2348280" y="266688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76" name="Line 31"/>
              <p:cNvSpPr/>
              <p:nvPr/>
            </p:nvSpPr>
            <p:spPr>
              <a:xfrm flipH="1">
                <a:off x="2348280" y="266688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77" name="Group 32"/>
          <p:cNvGrpSpPr/>
          <p:nvPr/>
        </p:nvGrpSpPr>
        <p:grpSpPr>
          <a:xfrm>
            <a:off x="4426200" y="4495680"/>
            <a:ext cx="1378800" cy="1361880"/>
            <a:chOff x="4426200" y="4495680"/>
            <a:chExt cx="1378800" cy="1361880"/>
          </a:xfrm>
        </p:grpSpPr>
        <p:grpSp>
          <p:nvGrpSpPr>
            <p:cNvPr id="2178" name="Group 33"/>
            <p:cNvGrpSpPr/>
            <p:nvPr/>
          </p:nvGrpSpPr>
          <p:grpSpPr>
            <a:xfrm>
              <a:off x="4426200" y="4496040"/>
              <a:ext cx="1378440" cy="1361520"/>
              <a:chOff x="4426200" y="4496040"/>
              <a:chExt cx="1378440" cy="1361520"/>
            </a:xfrm>
          </p:grpSpPr>
          <p:sp>
            <p:nvSpPr>
              <p:cNvPr id="2179" name="CustomShape 34"/>
              <p:cNvSpPr/>
              <p:nvPr/>
            </p:nvSpPr>
            <p:spPr>
              <a:xfrm>
                <a:off x="4426200" y="51721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180" name="CustomShape 35"/>
              <p:cNvSpPr/>
              <p:nvPr/>
            </p:nvSpPr>
            <p:spPr>
              <a:xfrm>
                <a:off x="4426200" y="44960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81" name="Group 36"/>
            <p:cNvGrpSpPr/>
            <p:nvPr/>
          </p:nvGrpSpPr>
          <p:grpSpPr>
            <a:xfrm>
              <a:off x="4426200" y="4495680"/>
              <a:ext cx="1378800" cy="686160"/>
              <a:chOff x="4426200" y="4495680"/>
              <a:chExt cx="1378800" cy="686160"/>
            </a:xfrm>
          </p:grpSpPr>
          <p:sp>
            <p:nvSpPr>
              <p:cNvPr id="2182" name="Line 37"/>
              <p:cNvSpPr/>
              <p:nvPr/>
            </p:nvSpPr>
            <p:spPr>
              <a:xfrm>
                <a:off x="4426200" y="449568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83" name="Line 38"/>
              <p:cNvSpPr/>
              <p:nvPr/>
            </p:nvSpPr>
            <p:spPr>
              <a:xfrm flipH="1">
                <a:off x="4426200" y="449568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84" name="Group 39"/>
          <p:cNvGrpSpPr/>
          <p:nvPr/>
        </p:nvGrpSpPr>
        <p:grpSpPr>
          <a:xfrm>
            <a:off x="1932840" y="4437360"/>
            <a:ext cx="5970960" cy="1428480"/>
            <a:chOff x="1932840" y="4437360"/>
            <a:chExt cx="5970960" cy="1428480"/>
          </a:xfrm>
        </p:grpSpPr>
        <p:pic>
          <p:nvPicPr>
            <p:cNvPr id="2185" name="그림 161" descr=""/>
            <p:cNvPicPr/>
            <p:nvPr/>
          </p:nvPicPr>
          <p:blipFill>
            <a:blip r:embed="rId7"/>
            <a:stretch/>
          </p:blipFill>
          <p:spPr>
            <a:xfrm>
              <a:off x="612036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86" name="Group 40"/>
            <p:cNvGrpSpPr/>
            <p:nvPr/>
          </p:nvGrpSpPr>
          <p:grpSpPr>
            <a:xfrm>
              <a:off x="6525000" y="4504320"/>
              <a:ext cx="1378800" cy="1361520"/>
              <a:chOff x="6525000" y="4504320"/>
              <a:chExt cx="1378800" cy="1361520"/>
            </a:xfrm>
          </p:grpSpPr>
          <p:grpSp>
            <p:nvGrpSpPr>
              <p:cNvPr id="2187" name="Group 41"/>
              <p:cNvGrpSpPr/>
              <p:nvPr/>
            </p:nvGrpSpPr>
            <p:grpSpPr>
              <a:xfrm>
                <a:off x="6525000" y="4504680"/>
                <a:ext cx="1378440" cy="1361160"/>
                <a:chOff x="6525000" y="4504680"/>
                <a:chExt cx="1378440" cy="1361160"/>
              </a:xfrm>
            </p:grpSpPr>
            <p:sp>
              <p:nvSpPr>
                <p:cNvPr id="2188" name="CustomShape 42"/>
                <p:cNvSpPr/>
                <p:nvPr/>
              </p:nvSpPr>
              <p:spPr>
                <a:xfrm>
                  <a:off x="6525000" y="518040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&lt;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메탈로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VINCENT&gt; 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리워드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| D-18</a:t>
                  </a:r>
                  <a:endParaRPr b="0" lang="en-US" sz="700" spc="-1" strike="noStrike">
                    <a:latin typeface="Noto Sans CJK JP"/>
                  </a:endParaRPr>
                </a:p>
              </p:txBody>
            </p:sp>
            <p:sp>
              <p:nvSpPr>
                <p:cNvPr id="2189" name="CustomShape 43"/>
                <p:cNvSpPr/>
                <p:nvPr/>
              </p:nvSpPr>
              <p:spPr>
                <a:xfrm>
                  <a:off x="6525000" y="45046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190" name="Group 44"/>
              <p:cNvGrpSpPr/>
              <p:nvPr/>
            </p:nvGrpSpPr>
            <p:grpSpPr>
              <a:xfrm>
                <a:off x="6525000" y="4504320"/>
                <a:ext cx="1378800" cy="686160"/>
                <a:chOff x="6525000" y="4504320"/>
                <a:chExt cx="1378800" cy="686160"/>
              </a:xfrm>
            </p:grpSpPr>
            <p:sp>
              <p:nvSpPr>
                <p:cNvPr id="2191" name="Line 45"/>
                <p:cNvSpPr/>
                <p:nvPr/>
              </p:nvSpPr>
              <p:spPr>
                <a:xfrm>
                  <a:off x="6525000" y="450432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192" name="Line 46"/>
                <p:cNvSpPr/>
                <p:nvPr/>
              </p:nvSpPr>
              <p:spPr>
                <a:xfrm flipH="1">
                  <a:off x="6525000" y="450432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193" name="그림 163" descr=""/>
            <p:cNvPicPr/>
            <p:nvPr/>
          </p:nvPicPr>
          <p:blipFill>
            <a:blip r:embed="rId8"/>
            <a:stretch/>
          </p:blipFill>
          <p:spPr>
            <a:xfrm>
              <a:off x="407160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94" name="그림 167" descr=""/>
            <p:cNvPicPr/>
            <p:nvPr/>
          </p:nvPicPr>
          <p:blipFill>
            <a:blip r:embed="rId9"/>
            <a:stretch/>
          </p:blipFill>
          <p:spPr>
            <a:xfrm>
              <a:off x="193284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95" name="Group 47"/>
          <p:cNvGrpSpPr/>
          <p:nvPr/>
        </p:nvGrpSpPr>
        <p:grpSpPr>
          <a:xfrm>
            <a:off x="2348280" y="4504320"/>
            <a:ext cx="1379160" cy="1361520"/>
            <a:chOff x="2348280" y="4504320"/>
            <a:chExt cx="1379160" cy="1361520"/>
          </a:xfrm>
        </p:grpSpPr>
        <p:grpSp>
          <p:nvGrpSpPr>
            <p:cNvPr id="2196" name="Group 48"/>
            <p:cNvGrpSpPr/>
            <p:nvPr/>
          </p:nvGrpSpPr>
          <p:grpSpPr>
            <a:xfrm>
              <a:off x="2348280" y="4504680"/>
              <a:ext cx="1378440" cy="1361160"/>
              <a:chOff x="2348280" y="4504680"/>
              <a:chExt cx="1378440" cy="1361160"/>
            </a:xfrm>
          </p:grpSpPr>
          <p:sp>
            <p:nvSpPr>
              <p:cNvPr id="2197" name="CustomShape 49"/>
              <p:cNvSpPr/>
              <p:nvPr/>
            </p:nvSpPr>
            <p:spPr>
              <a:xfrm>
                <a:off x="2348280" y="518040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198" name="CustomShape 50"/>
              <p:cNvSpPr/>
              <p:nvPr/>
            </p:nvSpPr>
            <p:spPr>
              <a:xfrm>
                <a:off x="2348280" y="45046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99" name="Group 51"/>
            <p:cNvGrpSpPr/>
            <p:nvPr/>
          </p:nvGrpSpPr>
          <p:grpSpPr>
            <a:xfrm>
              <a:off x="2348280" y="4504320"/>
              <a:ext cx="1379160" cy="686160"/>
              <a:chOff x="2348280" y="4504320"/>
              <a:chExt cx="1379160" cy="686160"/>
            </a:xfrm>
          </p:grpSpPr>
          <p:sp>
            <p:nvSpPr>
              <p:cNvPr id="2200" name="Line 52"/>
              <p:cNvSpPr/>
              <p:nvPr/>
            </p:nvSpPr>
            <p:spPr>
              <a:xfrm>
                <a:off x="2348280" y="450432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01" name="Line 53"/>
              <p:cNvSpPr/>
              <p:nvPr/>
            </p:nvSpPr>
            <p:spPr>
              <a:xfrm flipH="1">
                <a:off x="2348280" y="450432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202" name="CustomShape 54"/>
          <p:cNvSpPr/>
          <p:nvPr/>
        </p:nvSpPr>
        <p:spPr>
          <a:xfrm>
            <a:off x="250416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2020-01-25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03" name="CustomShape 55"/>
          <p:cNvSpPr/>
          <p:nvPr/>
        </p:nvSpPr>
        <p:spPr>
          <a:xfrm>
            <a:off x="45820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2020-01-23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04" name="CustomShape 56"/>
          <p:cNvSpPr/>
          <p:nvPr/>
        </p:nvSpPr>
        <p:spPr>
          <a:xfrm>
            <a:off x="66808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2020-01-21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05" name="CustomShape 57"/>
          <p:cNvSpPr/>
          <p:nvPr/>
        </p:nvSpPr>
        <p:spPr>
          <a:xfrm>
            <a:off x="66808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2020-01-11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06" name="CustomShape 58"/>
          <p:cNvSpPr/>
          <p:nvPr/>
        </p:nvSpPr>
        <p:spPr>
          <a:xfrm>
            <a:off x="45820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2020-01-12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07" name="CustomShape 59"/>
          <p:cNvSpPr/>
          <p:nvPr/>
        </p:nvSpPr>
        <p:spPr>
          <a:xfrm>
            <a:off x="250416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2020-01-15</a:t>
            </a:r>
            <a:endParaRPr b="0" lang="en-US" sz="800" spc="-1" strike="noStrike">
              <a:latin typeface="Noto Sans CJK JP"/>
            </a:endParaRPr>
          </a:p>
        </p:txBody>
      </p:sp>
      <p:pic>
        <p:nvPicPr>
          <p:cNvPr id="2208" name="그림 79" descr=""/>
          <p:cNvPicPr/>
          <p:nvPr/>
        </p:nvPicPr>
        <p:blipFill>
          <a:blip r:embed="rId10"/>
          <a:stretch/>
        </p:blipFill>
        <p:spPr>
          <a:xfrm>
            <a:off x="6861240" y="227088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2209" name="그림 80" descr=""/>
          <p:cNvPicPr/>
          <p:nvPr/>
        </p:nvPicPr>
        <p:blipFill>
          <a:blip r:embed="rId11"/>
          <a:stretch/>
        </p:blipFill>
        <p:spPr>
          <a:xfrm>
            <a:off x="6024600" y="2297520"/>
            <a:ext cx="798480" cy="237240"/>
          </a:xfrm>
          <a:prstGeom prst="rect">
            <a:avLst/>
          </a:prstGeom>
          <a:ln>
            <a:noFill/>
          </a:ln>
        </p:spPr>
      </p:pic>
      <p:pic>
        <p:nvPicPr>
          <p:cNvPr id="2210" name="그림 90" descr=""/>
          <p:cNvPicPr/>
          <p:nvPr/>
        </p:nvPicPr>
        <p:blipFill>
          <a:blip r:embed="rId12"/>
          <a:stretch/>
        </p:blipFill>
        <p:spPr>
          <a:xfrm>
            <a:off x="7427160" y="2291040"/>
            <a:ext cx="501120" cy="253800"/>
          </a:xfrm>
          <a:prstGeom prst="rect">
            <a:avLst/>
          </a:prstGeom>
          <a:ln>
            <a:noFill/>
          </a:ln>
        </p:spPr>
      </p:pic>
      <p:graphicFrame>
        <p:nvGraphicFramePr>
          <p:cNvPr id="2211" name="Table 60"/>
          <p:cNvGraphicFramePr/>
          <p:nvPr/>
        </p:nvGraphicFramePr>
        <p:xfrm>
          <a:off x="8496000" y="124416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경로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프로젝트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12" name="CustomShape 61"/>
          <p:cNvSpPr/>
          <p:nvPr/>
        </p:nvSpPr>
        <p:spPr>
          <a:xfrm>
            <a:off x="6945840" y="18367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3" name="Table 1"/>
          <p:cNvGraphicFramePr/>
          <p:nvPr/>
        </p:nvGraphicFramePr>
        <p:xfrm>
          <a:off x="131760" y="115920"/>
          <a:ext cx="5672880" cy="1102320"/>
        </p:xfrm>
        <a:graphic>
          <a:graphicData uri="http://schemas.openxmlformats.org/drawingml/2006/table">
            <a:tbl>
              <a:tblPr/>
              <a:tblGrid>
                <a:gridCol w="1985760"/>
                <a:gridCol w="368748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admin_w_sh_usermain_new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배너관리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새로운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4" name="Table 2"/>
          <p:cNvGraphicFramePr/>
          <p:nvPr/>
        </p:nvGraphicFramePr>
        <p:xfrm>
          <a:off x="9308880" y="17532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16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b="0" lang="en-US" sz="1200" spc="-1" strike="noStrike">
              <a:latin typeface="Noto Sans CJK JP"/>
            </a:endParaRPr>
          </a:p>
        </p:txBody>
      </p:sp>
      <p:graphicFrame>
        <p:nvGraphicFramePr>
          <p:cNvPr id="2217" name="Table 5"/>
          <p:cNvGraphicFramePr/>
          <p:nvPr/>
        </p:nvGraphicFramePr>
        <p:xfrm>
          <a:off x="167400" y="1261440"/>
          <a:ext cx="166068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 lIns="27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cPr marL="27000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cPr marL="91440" marR="9144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2218" name="Line 6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219" name="그림 7" descr=""/>
          <p:cNvPicPr/>
          <p:nvPr/>
        </p:nvPicPr>
        <p:blipFill>
          <a:blip r:embed="rId1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2220" name="CustomShape 7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2221" name="CustomShape 8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22" name="그림 5" descr=""/>
          <p:cNvPicPr/>
          <p:nvPr/>
        </p:nvPicPr>
        <p:blipFill>
          <a:blip r:embed="rId2"/>
          <a:stretch/>
        </p:blipFill>
        <p:spPr>
          <a:xfrm>
            <a:off x="4286520" y="616572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2223" name="그림 48" descr=""/>
          <p:cNvPicPr/>
          <p:nvPr/>
        </p:nvPicPr>
        <p:blipFill>
          <a:blip r:embed="rId3"/>
          <a:stretch/>
        </p:blipFill>
        <p:spPr>
          <a:xfrm>
            <a:off x="1932840" y="2234880"/>
            <a:ext cx="559800" cy="286920"/>
          </a:xfrm>
          <a:prstGeom prst="rect">
            <a:avLst/>
          </a:prstGeom>
          <a:ln>
            <a:noFill/>
          </a:ln>
        </p:spPr>
      </p:pic>
      <p:sp>
        <p:nvSpPr>
          <p:cNvPr id="2224" name="CustomShape 9"/>
          <p:cNvSpPr/>
          <p:nvPr/>
        </p:nvSpPr>
        <p:spPr>
          <a:xfrm>
            <a:off x="2238120" y="1810080"/>
            <a:ext cx="454572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메인 화면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배너 관리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 </a:t>
            </a:r>
            <a:r>
              <a:rPr b="1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새로운 프로젝트</a:t>
            </a:r>
            <a:endParaRPr b="0" lang="en-US" sz="1500" spc="-1" strike="noStrike">
              <a:latin typeface="Noto Sans CJK JP"/>
            </a:endParaRPr>
          </a:p>
        </p:txBody>
      </p:sp>
      <p:grpSp>
        <p:nvGrpSpPr>
          <p:cNvPr id="2225" name="Group 10"/>
          <p:cNvGrpSpPr/>
          <p:nvPr/>
        </p:nvGrpSpPr>
        <p:grpSpPr>
          <a:xfrm>
            <a:off x="4426200" y="2658240"/>
            <a:ext cx="1378800" cy="1361520"/>
            <a:chOff x="4426200" y="2658240"/>
            <a:chExt cx="1378800" cy="1361520"/>
          </a:xfrm>
        </p:grpSpPr>
        <p:grpSp>
          <p:nvGrpSpPr>
            <p:cNvPr id="2226" name="Group 11"/>
            <p:cNvGrpSpPr/>
            <p:nvPr/>
          </p:nvGrpSpPr>
          <p:grpSpPr>
            <a:xfrm>
              <a:off x="4426200" y="2658240"/>
              <a:ext cx="1378440" cy="1361520"/>
              <a:chOff x="4426200" y="2658240"/>
              <a:chExt cx="1378440" cy="1361520"/>
            </a:xfrm>
          </p:grpSpPr>
          <p:sp>
            <p:nvSpPr>
              <p:cNvPr id="2227" name="CustomShape 12"/>
              <p:cNvSpPr/>
              <p:nvPr/>
            </p:nvSpPr>
            <p:spPr>
              <a:xfrm>
                <a:off x="4426200" y="33343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228" name="CustomShape 13"/>
              <p:cNvSpPr/>
              <p:nvPr/>
            </p:nvSpPr>
            <p:spPr>
              <a:xfrm>
                <a:off x="4426200" y="26582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229" name="Group 14"/>
            <p:cNvGrpSpPr/>
            <p:nvPr/>
          </p:nvGrpSpPr>
          <p:grpSpPr>
            <a:xfrm>
              <a:off x="4426200" y="2658240"/>
              <a:ext cx="1378800" cy="686160"/>
              <a:chOff x="4426200" y="2658240"/>
              <a:chExt cx="1378800" cy="686160"/>
            </a:xfrm>
          </p:grpSpPr>
          <p:sp>
            <p:nvSpPr>
              <p:cNvPr id="2230" name="Line 15"/>
              <p:cNvSpPr/>
              <p:nvPr/>
            </p:nvSpPr>
            <p:spPr>
              <a:xfrm>
                <a:off x="4426200" y="265824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31" name="Line 16"/>
              <p:cNvSpPr/>
              <p:nvPr/>
            </p:nvSpPr>
            <p:spPr>
              <a:xfrm flipH="1">
                <a:off x="4426200" y="265824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232" name="Group 17"/>
          <p:cNvGrpSpPr/>
          <p:nvPr/>
        </p:nvGrpSpPr>
        <p:grpSpPr>
          <a:xfrm>
            <a:off x="1932840" y="2599560"/>
            <a:ext cx="5970960" cy="1428840"/>
            <a:chOff x="1932840" y="2599560"/>
            <a:chExt cx="5970960" cy="1428840"/>
          </a:xfrm>
        </p:grpSpPr>
        <p:pic>
          <p:nvPicPr>
            <p:cNvPr id="2233" name="그림 71" descr=""/>
            <p:cNvPicPr/>
            <p:nvPr/>
          </p:nvPicPr>
          <p:blipFill>
            <a:blip r:embed="rId4"/>
            <a:stretch/>
          </p:blipFill>
          <p:spPr>
            <a:xfrm>
              <a:off x="612036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34" name="Group 18"/>
            <p:cNvGrpSpPr/>
            <p:nvPr/>
          </p:nvGrpSpPr>
          <p:grpSpPr>
            <a:xfrm>
              <a:off x="6525000" y="2666880"/>
              <a:ext cx="1378800" cy="1361520"/>
              <a:chOff x="6525000" y="2666880"/>
              <a:chExt cx="1378800" cy="1361520"/>
            </a:xfrm>
          </p:grpSpPr>
          <p:grpSp>
            <p:nvGrpSpPr>
              <p:cNvPr id="2235" name="Group 19"/>
              <p:cNvGrpSpPr/>
              <p:nvPr/>
            </p:nvGrpSpPr>
            <p:grpSpPr>
              <a:xfrm>
                <a:off x="6525000" y="2666880"/>
                <a:ext cx="1378440" cy="1361520"/>
                <a:chOff x="6525000" y="2666880"/>
                <a:chExt cx="1378440" cy="1361520"/>
              </a:xfrm>
            </p:grpSpPr>
            <p:sp>
              <p:nvSpPr>
                <p:cNvPr id="2236" name="CustomShape 20"/>
                <p:cNvSpPr/>
                <p:nvPr/>
              </p:nvSpPr>
              <p:spPr>
                <a:xfrm>
                  <a:off x="6525000" y="334296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&lt;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메탈로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VINCENT&gt; 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리워드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| D-18</a:t>
                  </a:r>
                  <a:endParaRPr b="0" lang="en-US" sz="700" spc="-1" strike="noStrike">
                    <a:latin typeface="Noto Sans CJK JP"/>
                  </a:endParaRPr>
                </a:p>
              </p:txBody>
            </p:sp>
            <p:sp>
              <p:nvSpPr>
                <p:cNvPr id="2237" name="CustomShape 21"/>
                <p:cNvSpPr/>
                <p:nvPr/>
              </p:nvSpPr>
              <p:spPr>
                <a:xfrm>
                  <a:off x="6525000" y="26668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238" name="Group 22"/>
              <p:cNvGrpSpPr/>
              <p:nvPr/>
            </p:nvGrpSpPr>
            <p:grpSpPr>
              <a:xfrm>
                <a:off x="6525000" y="2666880"/>
                <a:ext cx="1378800" cy="686160"/>
                <a:chOff x="6525000" y="2666880"/>
                <a:chExt cx="1378800" cy="686160"/>
              </a:xfrm>
            </p:grpSpPr>
            <p:sp>
              <p:nvSpPr>
                <p:cNvPr id="2239" name="Line 23"/>
                <p:cNvSpPr/>
                <p:nvPr/>
              </p:nvSpPr>
              <p:spPr>
                <a:xfrm>
                  <a:off x="6525000" y="266688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240" name="Line 24"/>
                <p:cNvSpPr/>
                <p:nvPr/>
              </p:nvSpPr>
              <p:spPr>
                <a:xfrm flipH="1">
                  <a:off x="6525000" y="266688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241" name="그림 88" descr=""/>
            <p:cNvPicPr/>
            <p:nvPr/>
          </p:nvPicPr>
          <p:blipFill>
            <a:blip r:embed="rId5"/>
            <a:stretch/>
          </p:blipFill>
          <p:spPr>
            <a:xfrm>
              <a:off x="407160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2" name="그림 89" descr=""/>
            <p:cNvPicPr/>
            <p:nvPr/>
          </p:nvPicPr>
          <p:blipFill>
            <a:blip r:embed="rId6"/>
            <a:stretch/>
          </p:blipFill>
          <p:spPr>
            <a:xfrm>
              <a:off x="193284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43" name="Group 25"/>
          <p:cNvGrpSpPr/>
          <p:nvPr/>
        </p:nvGrpSpPr>
        <p:grpSpPr>
          <a:xfrm>
            <a:off x="2348280" y="2666880"/>
            <a:ext cx="1379160" cy="1361520"/>
            <a:chOff x="2348280" y="2666880"/>
            <a:chExt cx="1379160" cy="1361520"/>
          </a:xfrm>
        </p:grpSpPr>
        <p:grpSp>
          <p:nvGrpSpPr>
            <p:cNvPr id="2244" name="Group 26"/>
            <p:cNvGrpSpPr/>
            <p:nvPr/>
          </p:nvGrpSpPr>
          <p:grpSpPr>
            <a:xfrm>
              <a:off x="2348280" y="2666880"/>
              <a:ext cx="1378440" cy="1361520"/>
              <a:chOff x="2348280" y="2666880"/>
              <a:chExt cx="1378440" cy="1361520"/>
            </a:xfrm>
          </p:grpSpPr>
          <p:sp>
            <p:nvSpPr>
              <p:cNvPr id="2245" name="CustomShape 27"/>
              <p:cNvSpPr/>
              <p:nvPr/>
            </p:nvSpPr>
            <p:spPr>
              <a:xfrm>
                <a:off x="2348280" y="334296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246" name="CustomShape 28"/>
              <p:cNvSpPr/>
              <p:nvPr/>
            </p:nvSpPr>
            <p:spPr>
              <a:xfrm>
                <a:off x="2348280" y="26668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247" name="Group 29"/>
            <p:cNvGrpSpPr/>
            <p:nvPr/>
          </p:nvGrpSpPr>
          <p:grpSpPr>
            <a:xfrm>
              <a:off x="2348280" y="2666880"/>
              <a:ext cx="1379160" cy="686160"/>
              <a:chOff x="2348280" y="2666880"/>
              <a:chExt cx="1379160" cy="686160"/>
            </a:xfrm>
          </p:grpSpPr>
          <p:sp>
            <p:nvSpPr>
              <p:cNvPr id="2248" name="Line 30"/>
              <p:cNvSpPr/>
              <p:nvPr/>
            </p:nvSpPr>
            <p:spPr>
              <a:xfrm>
                <a:off x="2348280" y="266688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49" name="Line 31"/>
              <p:cNvSpPr/>
              <p:nvPr/>
            </p:nvSpPr>
            <p:spPr>
              <a:xfrm flipH="1">
                <a:off x="2348280" y="266688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250" name="Group 32"/>
          <p:cNvGrpSpPr/>
          <p:nvPr/>
        </p:nvGrpSpPr>
        <p:grpSpPr>
          <a:xfrm>
            <a:off x="4426200" y="4495680"/>
            <a:ext cx="1378800" cy="1361880"/>
            <a:chOff x="4426200" y="4495680"/>
            <a:chExt cx="1378800" cy="1361880"/>
          </a:xfrm>
        </p:grpSpPr>
        <p:grpSp>
          <p:nvGrpSpPr>
            <p:cNvPr id="2251" name="Group 33"/>
            <p:cNvGrpSpPr/>
            <p:nvPr/>
          </p:nvGrpSpPr>
          <p:grpSpPr>
            <a:xfrm>
              <a:off x="4426200" y="4496040"/>
              <a:ext cx="1378440" cy="1361520"/>
              <a:chOff x="4426200" y="4496040"/>
              <a:chExt cx="1378440" cy="1361520"/>
            </a:xfrm>
          </p:grpSpPr>
          <p:sp>
            <p:nvSpPr>
              <p:cNvPr id="2252" name="CustomShape 34"/>
              <p:cNvSpPr/>
              <p:nvPr/>
            </p:nvSpPr>
            <p:spPr>
              <a:xfrm>
                <a:off x="4426200" y="51721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253" name="CustomShape 35"/>
              <p:cNvSpPr/>
              <p:nvPr/>
            </p:nvSpPr>
            <p:spPr>
              <a:xfrm>
                <a:off x="4426200" y="44960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254" name="Group 36"/>
            <p:cNvGrpSpPr/>
            <p:nvPr/>
          </p:nvGrpSpPr>
          <p:grpSpPr>
            <a:xfrm>
              <a:off x="4426200" y="4495680"/>
              <a:ext cx="1378800" cy="686160"/>
              <a:chOff x="4426200" y="4495680"/>
              <a:chExt cx="1378800" cy="686160"/>
            </a:xfrm>
          </p:grpSpPr>
          <p:sp>
            <p:nvSpPr>
              <p:cNvPr id="2255" name="Line 37"/>
              <p:cNvSpPr/>
              <p:nvPr/>
            </p:nvSpPr>
            <p:spPr>
              <a:xfrm>
                <a:off x="4426200" y="449568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56" name="Line 38"/>
              <p:cNvSpPr/>
              <p:nvPr/>
            </p:nvSpPr>
            <p:spPr>
              <a:xfrm flipH="1">
                <a:off x="4426200" y="449568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257" name="Group 39"/>
          <p:cNvGrpSpPr/>
          <p:nvPr/>
        </p:nvGrpSpPr>
        <p:grpSpPr>
          <a:xfrm>
            <a:off x="1932840" y="4437360"/>
            <a:ext cx="5970960" cy="1428480"/>
            <a:chOff x="1932840" y="4437360"/>
            <a:chExt cx="5970960" cy="1428480"/>
          </a:xfrm>
        </p:grpSpPr>
        <p:pic>
          <p:nvPicPr>
            <p:cNvPr id="2258" name="그림 161" descr=""/>
            <p:cNvPicPr/>
            <p:nvPr/>
          </p:nvPicPr>
          <p:blipFill>
            <a:blip r:embed="rId7"/>
            <a:stretch/>
          </p:blipFill>
          <p:spPr>
            <a:xfrm>
              <a:off x="612036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59" name="Group 40"/>
            <p:cNvGrpSpPr/>
            <p:nvPr/>
          </p:nvGrpSpPr>
          <p:grpSpPr>
            <a:xfrm>
              <a:off x="6525000" y="4504320"/>
              <a:ext cx="1378800" cy="1361520"/>
              <a:chOff x="6525000" y="4504320"/>
              <a:chExt cx="1378800" cy="1361520"/>
            </a:xfrm>
          </p:grpSpPr>
          <p:grpSp>
            <p:nvGrpSpPr>
              <p:cNvPr id="2260" name="Group 41"/>
              <p:cNvGrpSpPr/>
              <p:nvPr/>
            </p:nvGrpSpPr>
            <p:grpSpPr>
              <a:xfrm>
                <a:off x="6525000" y="4504680"/>
                <a:ext cx="1378440" cy="1361160"/>
                <a:chOff x="6525000" y="4504680"/>
                <a:chExt cx="1378440" cy="1361160"/>
              </a:xfrm>
            </p:grpSpPr>
            <p:sp>
              <p:nvSpPr>
                <p:cNvPr id="2261" name="CustomShape 42"/>
                <p:cNvSpPr/>
                <p:nvPr/>
              </p:nvSpPr>
              <p:spPr>
                <a:xfrm>
                  <a:off x="6525000" y="518040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&lt;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메탈로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VINCENT&gt; </a:t>
                  </a:r>
                  <a:endParaRPr b="0" lang="en-US" sz="700" spc="-1" strike="noStrike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리워드 </a:t>
                  </a:r>
                  <a:r>
                    <a:rPr b="0" lang="en-US" sz="700" spc="-1" strike="noStrike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| D-18</a:t>
                  </a:r>
                  <a:endParaRPr b="0" lang="en-US" sz="700" spc="-1" strike="noStrike">
                    <a:latin typeface="Noto Sans CJK JP"/>
                  </a:endParaRPr>
                </a:p>
              </p:txBody>
            </p:sp>
            <p:sp>
              <p:nvSpPr>
                <p:cNvPr id="2262" name="CustomShape 43"/>
                <p:cNvSpPr/>
                <p:nvPr/>
              </p:nvSpPr>
              <p:spPr>
                <a:xfrm>
                  <a:off x="6525000" y="45046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263" name="Group 44"/>
              <p:cNvGrpSpPr/>
              <p:nvPr/>
            </p:nvGrpSpPr>
            <p:grpSpPr>
              <a:xfrm>
                <a:off x="6525000" y="4504320"/>
                <a:ext cx="1378800" cy="686160"/>
                <a:chOff x="6525000" y="4504320"/>
                <a:chExt cx="1378800" cy="686160"/>
              </a:xfrm>
            </p:grpSpPr>
            <p:sp>
              <p:nvSpPr>
                <p:cNvPr id="2264" name="Line 45"/>
                <p:cNvSpPr/>
                <p:nvPr/>
              </p:nvSpPr>
              <p:spPr>
                <a:xfrm>
                  <a:off x="6525000" y="450432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265" name="Line 46"/>
                <p:cNvSpPr/>
                <p:nvPr/>
              </p:nvSpPr>
              <p:spPr>
                <a:xfrm flipH="1">
                  <a:off x="6525000" y="450432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266" name="그림 163" descr=""/>
            <p:cNvPicPr/>
            <p:nvPr/>
          </p:nvPicPr>
          <p:blipFill>
            <a:blip r:embed="rId8"/>
            <a:stretch/>
          </p:blipFill>
          <p:spPr>
            <a:xfrm>
              <a:off x="407160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67" name="그림 167" descr=""/>
            <p:cNvPicPr/>
            <p:nvPr/>
          </p:nvPicPr>
          <p:blipFill>
            <a:blip r:embed="rId9"/>
            <a:stretch/>
          </p:blipFill>
          <p:spPr>
            <a:xfrm>
              <a:off x="193284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68" name="Group 47"/>
          <p:cNvGrpSpPr/>
          <p:nvPr/>
        </p:nvGrpSpPr>
        <p:grpSpPr>
          <a:xfrm>
            <a:off x="2348280" y="4504320"/>
            <a:ext cx="1379160" cy="1361520"/>
            <a:chOff x="2348280" y="4504320"/>
            <a:chExt cx="1379160" cy="1361520"/>
          </a:xfrm>
        </p:grpSpPr>
        <p:grpSp>
          <p:nvGrpSpPr>
            <p:cNvPr id="2269" name="Group 48"/>
            <p:cNvGrpSpPr/>
            <p:nvPr/>
          </p:nvGrpSpPr>
          <p:grpSpPr>
            <a:xfrm>
              <a:off x="2348280" y="4504680"/>
              <a:ext cx="1378440" cy="1361160"/>
              <a:chOff x="2348280" y="4504680"/>
              <a:chExt cx="1378440" cy="1361160"/>
            </a:xfrm>
          </p:grpSpPr>
          <p:sp>
            <p:nvSpPr>
              <p:cNvPr id="2270" name="CustomShape 49"/>
              <p:cNvSpPr/>
              <p:nvPr/>
            </p:nvSpPr>
            <p:spPr>
              <a:xfrm>
                <a:off x="2348280" y="518040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2271" name="CustomShape 50"/>
              <p:cNvSpPr/>
              <p:nvPr/>
            </p:nvSpPr>
            <p:spPr>
              <a:xfrm>
                <a:off x="2348280" y="45046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272" name="Group 51"/>
            <p:cNvGrpSpPr/>
            <p:nvPr/>
          </p:nvGrpSpPr>
          <p:grpSpPr>
            <a:xfrm>
              <a:off x="2348280" y="4504320"/>
              <a:ext cx="1379160" cy="686160"/>
              <a:chOff x="2348280" y="4504320"/>
              <a:chExt cx="1379160" cy="686160"/>
            </a:xfrm>
          </p:grpSpPr>
          <p:sp>
            <p:nvSpPr>
              <p:cNvPr id="2273" name="Line 52"/>
              <p:cNvSpPr/>
              <p:nvPr/>
            </p:nvSpPr>
            <p:spPr>
              <a:xfrm>
                <a:off x="2348280" y="450432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74" name="Line 53"/>
              <p:cNvSpPr/>
              <p:nvPr/>
            </p:nvSpPr>
            <p:spPr>
              <a:xfrm flipH="1">
                <a:off x="2348280" y="450432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275" name="CustomShape 54"/>
          <p:cNvSpPr/>
          <p:nvPr/>
        </p:nvSpPr>
        <p:spPr>
          <a:xfrm>
            <a:off x="250416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2020-01-25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76" name="CustomShape 55"/>
          <p:cNvSpPr/>
          <p:nvPr/>
        </p:nvSpPr>
        <p:spPr>
          <a:xfrm>
            <a:off x="45820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2020-01-23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77" name="CustomShape 56"/>
          <p:cNvSpPr/>
          <p:nvPr/>
        </p:nvSpPr>
        <p:spPr>
          <a:xfrm>
            <a:off x="66808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2020-01-21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78" name="CustomShape 57"/>
          <p:cNvSpPr/>
          <p:nvPr/>
        </p:nvSpPr>
        <p:spPr>
          <a:xfrm>
            <a:off x="66808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2020-01-11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79" name="CustomShape 58"/>
          <p:cNvSpPr/>
          <p:nvPr/>
        </p:nvSpPr>
        <p:spPr>
          <a:xfrm>
            <a:off x="45820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2020-01-12</a:t>
            </a:r>
            <a:endParaRPr b="0" lang="en-US" sz="800" spc="-1" strike="noStrike">
              <a:latin typeface="Noto Sans CJK JP"/>
            </a:endParaRPr>
          </a:p>
        </p:txBody>
      </p:sp>
      <p:sp>
        <p:nvSpPr>
          <p:cNvPr id="2280" name="CustomShape 59"/>
          <p:cNvSpPr/>
          <p:nvPr/>
        </p:nvSpPr>
        <p:spPr>
          <a:xfrm>
            <a:off x="250416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등록일 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2020-01-15</a:t>
            </a:r>
            <a:endParaRPr b="0" lang="en-US" sz="800" spc="-1" strike="noStrike">
              <a:latin typeface="Noto Sans CJK JP"/>
            </a:endParaRPr>
          </a:p>
        </p:txBody>
      </p:sp>
      <p:pic>
        <p:nvPicPr>
          <p:cNvPr id="2281" name="그림 79" descr=""/>
          <p:cNvPicPr/>
          <p:nvPr/>
        </p:nvPicPr>
        <p:blipFill>
          <a:blip r:embed="rId10"/>
          <a:stretch/>
        </p:blipFill>
        <p:spPr>
          <a:xfrm>
            <a:off x="6912720" y="225396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2282" name="그림 80" descr=""/>
          <p:cNvPicPr/>
          <p:nvPr/>
        </p:nvPicPr>
        <p:blipFill>
          <a:blip r:embed="rId11"/>
          <a:stretch/>
        </p:blipFill>
        <p:spPr>
          <a:xfrm>
            <a:off x="6075720" y="2280600"/>
            <a:ext cx="798480" cy="237240"/>
          </a:xfrm>
          <a:prstGeom prst="rect">
            <a:avLst/>
          </a:prstGeom>
          <a:ln>
            <a:noFill/>
          </a:ln>
        </p:spPr>
      </p:pic>
      <p:pic>
        <p:nvPicPr>
          <p:cNvPr id="2283" name="그림 90" descr=""/>
          <p:cNvPicPr/>
          <p:nvPr/>
        </p:nvPicPr>
        <p:blipFill>
          <a:blip r:embed="rId12"/>
          <a:stretch/>
        </p:blipFill>
        <p:spPr>
          <a:xfrm>
            <a:off x="7478640" y="2274120"/>
            <a:ext cx="501120" cy="253800"/>
          </a:xfrm>
          <a:prstGeom prst="rect">
            <a:avLst/>
          </a:prstGeom>
          <a:ln>
            <a:noFill/>
          </a:ln>
        </p:spPr>
      </p:pic>
      <p:graphicFrame>
        <p:nvGraphicFramePr>
          <p:cNvPr id="2284" name="Table 60"/>
          <p:cNvGraphicFramePr/>
          <p:nvPr/>
        </p:nvGraphicFramePr>
        <p:xfrm>
          <a:off x="8496000" y="124416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 경로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새로운 프로젝트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85" name="CustomShape 61"/>
          <p:cNvSpPr/>
          <p:nvPr/>
        </p:nvSpPr>
        <p:spPr>
          <a:xfrm>
            <a:off x="6973560" y="18187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6" name="Table 1"/>
          <p:cNvGraphicFramePr/>
          <p:nvPr/>
        </p:nvGraphicFramePr>
        <p:xfrm>
          <a:off x="131760" y="115920"/>
          <a:ext cx="5672880" cy="1102320"/>
        </p:xfrm>
        <a:graphic>
          <a:graphicData uri="http://schemas.openxmlformats.org/drawingml/2006/table">
            <a:tbl>
              <a:tblPr/>
              <a:tblGrid>
                <a:gridCol w="1985760"/>
                <a:gridCol w="368748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admin_w_sh_chat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실시간 채팅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87" name="Table 2"/>
          <p:cNvGraphicFramePr/>
          <p:nvPr/>
        </p:nvGraphicFramePr>
        <p:xfrm>
          <a:off x="9308880" y="17532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88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289" name="그림 1" descr=""/>
          <p:cNvPicPr/>
          <p:nvPr/>
        </p:nvPicPr>
        <p:blipFill>
          <a:blip r:embed="rId1"/>
          <a:stretch/>
        </p:blipFill>
        <p:spPr>
          <a:xfrm>
            <a:off x="131760" y="1684080"/>
            <a:ext cx="8119440" cy="4512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290" name="Table 4"/>
          <p:cNvGraphicFramePr/>
          <p:nvPr/>
        </p:nvGraphicFramePr>
        <p:xfrm>
          <a:off x="8484480" y="168408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tawk.io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서비스 사용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29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5.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229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이형준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등록 – 투자 펀딩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리워드 펀딩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등록 프로젝트 수정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등록 신청 프로젝트 검토 및 승인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카테고리 관리</a:t>
            </a:r>
            <a:endParaRPr b="0" lang="en-US" sz="2800" spc="-1" strike="noStrike">
              <a:latin typeface="Noto Sans CJK JP"/>
            </a:endParaRPr>
          </a:p>
        </p:txBody>
      </p:sp>
    </p:spTree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4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7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98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9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300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01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02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03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04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5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06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07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8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09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0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11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2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b="0" lang="en-US" sz="1200" spc="-1" strike="noStrike">
              <a:latin typeface="Noto Sans CJK JP"/>
            </a:endParaRPr>
          </a:p>
        </p:txBody>
      </p:sp>
      <p:pic>
        <p:nvPicPr>
          <p:cNvPr id="2313" name="Picture 2" descr=""/>
          <p:cNvPicPr/>
          <p:nvPr/>
        </p:nvPicPr>
        <p:blipFill>
          <a:blip r:embed="rId1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2314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</a:t>
            </a: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15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6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17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18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19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20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그림 3" descr=""/>
          <p:cNvPicPr/>
          <p:nvPr/>
        </p:nvPicPr>
        <p:blipFill>
          <a:blip r:embed="rId1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grpSp>
        <p:nvGrpSpPr>
          <p:cNvPr id="180" name="Group 1"/>
          <p:cNvGrpSpPr/>
          <p:nvPr/>
        </p:nvGrpSpPr>
        <p:grpSpPr>
          <a:xfrm>
            <a:off x="739800" y="501840"/>
            <a:ext cx="11449080" cy="6165000"/>
            <a:chOff x="739800" y="501840"/>
            <a:chExt cx="11449080" cy="6165000"/>
          </a:xfrm>
        </p:grpSpPr>
        <p:sp>
          <p:nvSpPr>
            <p:cNvPr id="181" name="CustomShape 2"/>
            <p:cNvSpPr/>
            <p:nvPr/>
          </p:nvSpPr>
          <p:spPr>
            <a:xfrm>
              <a:off x="937080" y="1729800"/>
              <a:ext cx="1164600" cy="51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>
                  <a:lumMod val="75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82" name="Group 3"/>
            <p:cNvGrpSpPr/>
            <p:nvPr/>
          </p:nvGrpSpPr>
          <p:grpSpPr>
            <a:xfrm>
              <a:off x="739800" y="501840"/>
              <a:ext cx="11449080" cy="6165000"/>
              <a:chOff x="739800" y="501840"/>
              <a:chExt cx="11449080" cy="6165000"/>
            </a:xfrm>
          </p:grpSpPr>
          <p:pic>
            <p:nvPicPr>
              <p:cNvPr id="183" name="Google Shape;60;p13" descr=""/>
              <p:cNvPicPr/>
              <p:nvPr/>
            </p:nvPicPr>
            <p:blipFill>
              <a:blip r:embed="rId2"/>
              <a:stretch/>
            </p:blipFill>
            <p:spPr>
              <a:xfrm>
                <a:off x="11167560" y="24688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84" name="CustomShape 4"/>
              <p:cNvSpPr/>
              <p:nvPr/>
            </p:nvSpPr>
            <p:spPr>
              <a:xfrm>
                <a:off x="2102400" y="532008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로그인 </a:t>
                </a: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/ </a:t>
                </a: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회원가입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85" name="CustomShape 5"/>
              <p:cNvSpPr/>
              <p:nvPr/>
            </p:nvSpPr>
            <p:spPr>
              <a:xfrm>
                <a:off x="2102400" y="298656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관심 프로젝트 등록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86" name="CustomShape 6"/>
              <p:cNvSpPr/>
              <p:nvPr/>
            </p:nvSpPr>
            <p:spPr>
              <a:xfrm>
                <a:off x="2102400" y="392004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신고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87" name="CustomShape 7"/>
              <p:cNvSpPr/>
              <p:nvPr/>
            </p:nvSpPr>
            <p:spPr>
              <a:xfrm>
                <a:off x="2102400" y="485316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예치금 결제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88" name="CustomShape 8"/>
              <p:cNvSpPr/>
              <p:nvPr/>
            </p:nvSpPr>
            <p:spPr>
              <a:xfrm>
                <a:off x="10853640" y="3606120"/>
                <a:ext cx="1335240" cy="275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/>
              <a:p>
                <a:pPr algn="ctr">
                  <a:lnSpc>
                    <a:spcPct val="100000"/>
                  </a:lnSpc>
                </a:pPr>
                <a:r>
                  <a:rPr b="1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관리자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89" name="CustomShape 9"/>
              <p:cNvSpPr/>
              <p:nvPr/>
            </p:nvSpPr>
            <p:spPr>
              <a:xfrm>
                <a:off x="2102400" y="578664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개인정보관리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90" name="CustomShape 10"/>
              <p:cNvSpPr/>
              <p:nvPr/>
            </p:nvSpPr>
            <p:spPr>
              <a:xfrm>
                <a:off x="4944600" y="6362280"/>
                <a:ext cx="1335240" cy="30456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실시간 채팅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91" name="CustomShape 11"/>
              <p:cNvSpPr/>
              <p:nvPr/>
            </p:nvSpPr>
            <p:spPr>
              <a:xfrm flipH="1" flipV="1">
                <a:off x="10111320" y="1824480"/>
                <a:ext cx="1055160" cy="1241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CustomShape 12"/>
              <p:cNvSpPr/>
              <p:nvPr/>
            </p:nvSpPr>
            <p:spPr>
              <a:xfrm>
                <a:off x="2102400" y="438660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확인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93" name="CustomShape 13"/>
              <p:cNvSpPr/>
              <p:nvPr/>
            </p:nvSpPr>
            <p:spPr>
              <a:xfrm>
                <a:off x="8242200" y="16088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94" name="CustomShape 14"/>
              <p:cNvSpPr/>
              <p:nvPr/>
            </p:nvSpPr>
            <p:spPr>
              <a:xfrm>
                <a:off x="8242200" y="3121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95" name="CustomShape 15"/>
              <p:cNvSpPr/>
              <p:nvPr/>
            </p:nvSpPr>
            <p:spPr>
              <a:xfrm>
                <a:off x="8242200" y="23227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96" name="CustomShape 16"/>
              <p:cNvSpPr/>
              <p:nvPr/>
            </p:nvSpPr>
            <p:spPr>
              <a:xfrm>
                <a:off x="8242200" y="3877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97" name="CustomShape 17"/>
              <p:cNvSpPr/>
              <p:nvPr/>
            </p:nvSpPr>
            <p:spPr>
              <a:xfrm flipH="1">
                <a:off x="10111320" y="3067200"/>
                <a:ext cx="1055160" cy="26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" name="CustomShape 18"/>
              <p:cNvSpPr/>
              <p:nvPr/>
            </p:nvSpPr>
            <p:spPr>
              <a:xfrm flipH="1">
                <a:off x="10111320" y="3067200"/>
                <a:ext cx="1055160" cy="1025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9" name="CustomShape 19"/>
              <p:cNvSpPr/>
              <p:nvPr/>
            </p:nvSpPr>
            <p:spPr>
              <a:xfrm flipH="1" flipV="1">
                <a:off x="10111320" y="2538360"/>
                <a:ext cx="1055160" cy="527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0" name="CustomShape 20"/>
              <p:cNvSpPr/>
              <p:nvPr/>
            </p:nvSpPr>
            <p:spPr>
              <a:xfrm>
                <a:off x="8242200" y="52772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201" name="CustomShape 21"/>
              <p:cNvSpPr/>
              <p:nvPr/>
            </p:nvSpPr>
            <p:spPr>
              <a:xfrm flipH="1">
                <a:off x="10111320" y="3067200"/>
                <a:ext cx="1055160" cy="242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" name="CustomShape 22"/>
              <p:cNvSpPr/>
              <p:nvPr/>
            </p:nvSpPr>
            <p:spPr>
              <a:xfrm flipV="1">
                <a:off x="937080" y="1577160"/>
                <a:ext cx="1164600" cy="801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CustomShape 23"/>
              <p:cNvSpPr/>
              <p:nvPr/>
            </p:nvSpPr>
            <p:spPr>
              <a:xfrm>
                <a:off x="937080" y="3984120"/>
                <a:ext cx="1164600" cy="130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CustomShape 24"/>
              <p:cNvSpPr/>
              <p:nvPr/>
            </p:nvSpPr>
            <p:spPr>
              <a:xfrm>
                <a:off x="937080" y="3984120"/>
                <a:ext cx="1164600" cy="596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CustomShape 25"/>
              <p:cNvSpPr/>
              <p:nvPr/>
            </p:nvSpPr>
            <p:spPr>
              <a:xfrm>
                <a:off x="937080" y="3984120"/>
                <a:ext cx="1164600" cy="1063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CustomShape 26"/>
              <p:cNvSpPr/>
              <p:nvPr/>
            </p:nvSpPr>
            <p:spPr>
              <a:xfrm>
                <a:off x="937080" y="3984120"/>
                <a:ext cx="1164600" cy="1530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CustomShape 27"/>
              <p:cNvSpPr/>
              <p:nvPr/>
            </p:nvSpPr>
            <p:spPr>
              <a:xfrm>
                <a:off x="937080" y="3984120"/>
                <a:ext cx="1164600" cy="1996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CustomShape 28"/>
              <p:cNvSpPr/>
              <p:nvPr/>
            </p:nvSpPr>
            <p:spPr>
              <a:xfrm flipH="1" flipV="1">
                <a:off x="4685040" y="4581000"/>
                <a:ext cx="3555720" cy="183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CustomShape 29"/>
              <p:cNvSpPr/>
              <p:nvPr/>
            </p:nvSpPr>
            <p:spPr>
              <a:xfrm flipH="1" flipV="1">
                <a:off x="4685040" y="1764720"/>
                <a:ext cx="3555720" cy="772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CustomShape 30"/>
              <p:cNvSpPr/>
              <p:nvPr/>
            </p:nvSpPr>
            <p:spPr>
              <a:xfrm flipH="1" flipV="1">
                <a:off x="4685040" y="2714400"/>
                <a:ext cx="3555720" cy="621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" name="CustomShape 31"/>
              <p:cNvSpPr/>
              <p:nvPr/>
            </p:nvSpPr>
            <p:spPr>
              <a:xfrm flipH="1" flipV="1">
                <a:off x="4685040" y="3180960"/>
                <a:ext cx="3555720" cy="15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" name="CustomShape 32"/>
              <p:cNvSpPr/>
              <p:nvPr/>
            </p:nvSpPr>
            <p:spPr>
              <a:xfrm flipH="1">
                <a:off x="4685040" y="5493960"/>
                <a:ext cx="3555720" cy="20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" name="CustomShape 33"/>
              <p:cNvSpPr/>
              <p:nvPr/>
            </p:nvSpPr>
            <p:spPr>
              <a:xfrm flipH="1">
                <a:off x="4685040" y="5493960"/>
                <a:ext cx="3555720" cy="487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" name="CustomShape 34"/>
              <p:cNvSpPr/>
              <p:nvPr/>
            </p:nvSpPr>
            <p:spPr>
              <a:xfrm>
                <a:off x="2102400" y="2042640"/>
                <a:ext cx="2582640" cy="4003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의견 교환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215" name="CustomShape 35"/>
              <p:cNvSpPr/>
              <p:nvPr/>
            </p:nvSpPr>
            <p:spPr>
              <a:xfrm flipV="1">
                <a:off x="937080" y="-1238400"/>
                <a:ext cx="1164600" cy="1740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" name="CustomShape 36"/>
              <p:cNvSpPr/>
              <p:nvPr/>
            </p:nvSpPr>
            <p:spPr>
              <a:xfrm>
                <a:off x="8242200" y="454968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217" name="CustomShape 37"/>
              <p:cNvSpPr/>
              <p:nvPr/>
            </p:nvSpPr>
            <p:spPr>
              <a:xfrm flipH="1" flipV="1">
                <a:off x="4685040" y="1292760"/>
                <a:ext cx="3555720" cy="204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8" name="CustomShape 38"/>
              <p:cNvSpPr/>
              <p:nvPr/>
            </p:nvSpPr>
            <p:spPr>
              <a:xfrm flipH="1" rot="16200000">
                <a:off x="1933920" y="3504240"/>
                <a:ext cx="1815480" cy="4204080"/>
              </a:xfrm>
              <a:prstGeom prst="bentConnector2">
                <a:avLst/>
              </a:prstGeom>
              <a:noFill/>
              <a:ln w="19080">
                <a:solidFill>
                  <a:srgbClr val="5597d3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9" name="CustomShape 39"/>
              <p:cNvSpPr/>
              <p:nvPr/>
            </p:nvSpPr>
            <p:spPr>
              <a:xfrm rot="5400000">
                <a:off x="7585200" y="25776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20" name="Group 40"/>
          <p:cNvGrpSpPr/>
          <p:nvPr/>
        </p:nvGrpSpPr>
        <p:grpSpPr>
          <a:xfrm>
            <a:off x="367560" y="-117720"/>
            <a:ext cx="4330080" cy="4815720"/>
            <a:chOff x="367560" y="-117720"/>
            <a:chExt cx="4330080" cy="4815720"/>
          </a:xfrm>
        </p:grpSpPr>
        <p:pic>
          <p:nvPicPr>
            <p:cNvPr id="221" name="Google Shape;55;p13" descr=""/>
            <p:cNvPicPr/>
            <p:nvPr/>
          </p:nvPicPr>
          <p:blipFill>
            <a:blip r:embed="rId3"/>
            <a:stretch/>
          </p:blipFill>
          <p:spPr>
            <a:xfrm>
              <a:off x="583200" y="3684960"/>
              <a:ext cx="353160" cy="59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2" name="CustomShape 41"/>
            <p:cNvSpPr/>
            <p:nvPr/>
          </p:nvSpPr>
          <p:spPr>
            <a:xfrm>
              <a:off x="367560" y="1926720"/>
              <a:ext cx="745200" cy="51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/>
            <a:p>
              <a:pPr algn="ctr"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메이커</a:t>
              </a:r>
              <a:endParaRPr b="0" lang="en-US" sz="1300" spc="-1" strike="noStrike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223" name="CustomShape 42"/>
            <p:cNvSpPr/>
            <p:nvPr/>
          </p:nvSpPr>
          <p:spPr>
            <a:xfrm>
              <a:off x="2102400" y="2520000"/>
              <a:ext cx="2582640" cy="3895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 anchor="ctr"/>
            <a:p>
              <a:pPr algn="ctr"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등록된 프로젝트 확인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224" name="CustomShape 43"/>
            <p:cNvSpPr/>
            <p:nvPr/>
          </p:nvSpPr>
          <p:spPr>
            <a:xfrm>
              <a:off x="2102400" y="3453480"/>
              <a:ext cx="2582640" cy="3895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 anchor="ctr"/>
            <a:p>
              <a:pPr algn="ctr"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펀딩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225" name="CustomShape 44"/>
            <p:cNvSpPr/>
            <p:nvPr/>
          </p:nvSpPr>
          <p:spPr>
            <a:xfrm>
              <a:off x="2102400" y="1098360"/>
              <a:ext cx="2582640" cy="3895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 anchor="ctr"/>
            <a:p>
              <a:pPr algn="ctr"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등록</a:t>
              </a: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(</a:t>
              </a: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</a:t>
              </a: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</a:t>
              </a: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)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226" name="CustomShape 45"/>
            <p:cNvSpPr/>
            <p:nvPr/>
          </p:nvSpPr>
          <p:spPr>
            <a:xfrm>
              <a:off x="2102400" y="1564920"/>
              <a:ext cx="2582640" cy="4003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 anchor="ctr"/>
            <a:p>
              <a:pPr algn="ctr"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 수익 분배</a:t>
              </a: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제공</a:t>
              </a:r>
              <a:endParaRPr b="0" lang="en-US" sz="1300" spc="-1" strike="noStrike">
                <a:latin typeface="Noto Sans CJK JP"/>
              </a:endParaRPr>
            </a:p>
          </p:txBody>
        </p:sp>
        <p:pic>
          <p:nvPicPr>
            <p:cNvPr id="227" name="Google Shape;55;p13" descr=""/>
            <p:cNvPicPr/>
            <p:nvPr/>
          </p:nvPicPr>
          <p:blipFill>
            <a:blip r:embed="rId4"/>
            <a:stretch/>
          </p:blipFill>
          <p:spPr>
            <a:xfrm>
              <a:off x="583200" y="1430640"/>
              <a:ext cx="353160" cy="59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8" name="CustomShape 46"/>
            <p:cNvSpPr/>
            <p:nvPr/>
          </p:nvSpPr>
          <p:spPr>
            <a:xfrm>
              <a:off x="367560" y="4179240"/>
              <a:ext cx="743760" cy="518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/>
            <a:p>
              <a:pPr algn="ctr"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서포터</a:t>
              </a:r>
              <a:endParaRPr b="0" lang="en-US" sz="1300" spc="-1" strike="noStrike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229" name="CustomShape 47"/>
            <p:cNvSpPr/>
            <p:nvPr/>
          </p:nvSpPr>
          <p:spPr>
            <a:xfrm flipV="1">
              <a:off x="937080" y="177480"/>
              <a:ext cx="1164600" cy="12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5597d3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" name="CustomShape 48"/>
            <p:cNvSpPr/>
            <p:nvPr/>
          </p:nvSpPr>
          <p:spPr>
            <a:xfrm flipV="1">
              <a:off x="937080" y="2977200"/>
              <a:ext cx="1164600" cy="335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CustomShape 49"/>
            <p:cNvSpPr/>
            <p:nvPr/>
          </p:nvSpPr>
          <p:spPr>
            <a:xfrm flipV="1">
              <a:off x="937080" y="421200"/>
              <a:ext cx="1164600" cy="43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>
                  <a:lumMod val="75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CustomShape 50"/>
            <p:cNvSpPr/>
            <p:nvPr/>
          </p:nvSpPr>
          <p:spPr>
            <a:xfrm>
              <a:off x="937080" y="1729800"/>
              <a:ext cx="1164600" cy="35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>
                  <a:lumMod val="75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3" name="CustomShape 51"/>
            <p:cNvSpPr/>
            <p:nvPr/>
          </p:nvSpPr>
          <p:spPr>
            <a:xfrm flipV="1">
              <a:off x="4685760" y="-1999800"/>
              <a:ext cx="11880" cy="1882080"/>
            </a:xfrm>
            <a:prstGeom prst="bentConnector3">
              <a:avLst>
                <a:gd name="adj1" fmla="val 4361543"/>
              </a:avLst>
            </a:pr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CustomShape 52"/>
            <p:cNvSpPr/>
            <p:nvPr/>
          </p:nvSpPr>
          <p:spPr>
            <a:xfrm flipH="1">
              <a:off x="759240" y="1765440"/>
              <a:ext cx="1341720" cy="1918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5" name="CustomShape 53"/>
          <p:cNvSpPr/>
          <p:nvPr/>
        </p:nvSpPr>
        <p:spPr>
          <a:xfrm>
            <a:off x="838080" y="88920"/>
            <a:ext cx="10514880" cy="92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4.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주요 기능 소개</a:t>
            </a:r>
            <a:endParaRPr b="0" lang="en-US" sz="4400" spc="-1" strike="noStrike">
              <a:latin typeface="Noto Sans CJK JP"/>
            </a:endParaRPr>
          </a:p>
        </p:txBody>
      </p:sp>
      <p:grpSp>
        <p:nvGrpSpPr>
          <p:cNvPr id="236" name="Group 54"/>
          <p:cNvGrpSpPr/>
          <p:nvPr/>
        </p:nvGrpSpPr>
        <p:grpSpPr>
          <a:xfrm>
            <a:off x="4698360" y="1613880"/>
            <a:ext cx="2577240" cy="932760"/>
            <a:chOff x="4698360" y="1613880"/>
            <a:chExt cx="2577240" cy="932760"/>
          </a:xfrm>
        </p:grpSpPr>
        <p:sp>
          <p:nvSpPr>
            <p:cNvPr id="237" name="CustomShape 55"/>
            <p:cNvSpPr/>
            <p:nvPr/>
          </p:nvSpPr>
          <p:spPr>
            <a:xfrm>
              <a:off x="6079320" y="1613880"/>
              <a:ext cx="38916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8" name="CustomShape 56"/>
            <p:cNvSpPr/>
            <p:nvPr/>
          </p:nvSpPr>
          <p:spPr>
            <a:xfrm>
              <a:off x="6549120" y="1613880"/>
              <a:ext cx="66888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" name="CustomShape 57"/>
            <p:cNvSpPr/>
            <p:nvPr/>
          </p:nvSpPr>
          <p:spPr>
            <a:xfrm>
              <a:off x="4698360" y="2185560"/>
              <a:ext cx="137988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CustomShape 58"/>
            <p:cNvSpPr/>
            <p:nvPr/>
          </p:nvSpPr>
          <p:spPr>
            <a:xfrm>
              <a:off x="6161760" y="2185560"/>
              <a:ext cx="111384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CustomShape 59"/>
            <p:cNvSpPr/>
            <p:nvPr/>
          </p:nvSpPr>
          <p:spPr>
            <a:xfrm flipH="1">
              <a:off x="5691600" y="1959480"/>
              <a:ext cx="312480" cy="22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" name="CustomShape 60"/>
            <p:cNvSpPr/>
            <p:nvPr/>
          </p:nvSpPr>
          <p:spPr>
            <a:xfrm flipH="1">
              <a:off x="6852960" y="1975680"/>
              <a:ext cx="29520" cy="266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ff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82" dur="indefinite" restart="never" nodeType="tmRoot">
          <p:childTnLst>
            <p:seq>
              <p:cTn id="83" dur="indefinite" nodeType="mainSeq">
                <p:childTnLst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mph" presetID="6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87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5E-6 5.67661E-6 L 0.2043 0.12307">
                                      <p:cBhvr>
                                        <p:cTn id="8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1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2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3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소개 영상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24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5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326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27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28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29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30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1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32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33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2334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영상이 먼저 보여집니다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335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36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YouTube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337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38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339" name="Picture 2" descr=""/>
            <p:cNvPicPr/>
            <p:nvPr/>
          </p:nvPicPr>
          <p:blipFill>
            <a:blip r:embed="rId1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40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1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42" name="Picture 3" descr=""/>
            <p:cNvPicPr/>
            <p:nvPr/>
          </p:nvPicPr>
          <p:blipFill>
            <a:blip r:embed="rId2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3" name="Picture 4" descr=""/>
            <p:cNvPicPr/>
            <p:nvPr/>
          </p:nvPicPr>
          <p:blipFill>
            <a:blip r:embed="rId3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44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5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346" name="Picture 5" descr=""/>
            <p:cNvPicPr/>
            <p:nvPr/>
          </p:nvPicPr>
          <p:blipFill>
            <a:blip r:embed="rId4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347" name="Table 23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8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49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0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환불 및 교환 정책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이메일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51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2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353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54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55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56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57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8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59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60" name="Group 13"/>
          <p:cNvGrpSpPr/>
          <p:nvPr/>
        </p:nvGrpSpPr>
        <p:grpSpPr>
          <a:xfrm>
            <a:off x="3495600" y="1520640"/>
            <a:ext cx="4017600" cy="5004000"/>
            <a:chOff x="3495600" y="1520640"/>
            <a:chExt cx="4017600" cy="5004000"/>
          </a:xfrm>
        </p:grpSpPr>
        <p:sp>
          <p:nvSpPr>
            <p:cNvPr id="2361" name="CustomShape 14"/>
            <p:cNvSpPr/>
            <p:nvPr/>
          </p:nvSpPr>
          <p:spPr>
            <a:xfrm>
              <a:off x="3614400" y="1783800"/>
              <a:ext cx="301248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62" name="CustomShape 15"/>
            <p:cNvSpPr/>
            <p:nvPr/>
          </p:nvSpPr>
          <p:spPr>
            <a:xfrm>
              <a:off x="3639960" y="2061000"/>
              <a:ext cx="3873240" cy="4106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3" name="CustomShape 16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64" name="CustomShape 17"/>
            <p:cNvSpPr/>
            <p:nvPr/>
          </p:nvSpPr>
          <p:spPr>
            <a:xfrm>
              <a:off x="3669840" y="2197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365" name="CustomShape 18"/>
            <p:cNvSpPr/>
            <p:nvPr/>
          </p:nvSpPr>
          <p:spPr>
            <a:xfrm>
              <a:off x="3784320" y="2486880"/>
              <a:ext cx="3462840" cy="724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6" name="CustomShape 19"/>
            <p:cNvSpPr/>
            <p:nvPr/>
          </p:nvSpPr>
          <p:spPr>
            <a:xfrm>
              <a:off x="3707280" y="33123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367" name="CustomShape 20"/>
            <p:cNvSpPr/>
            <p:nvPr/>
          </p:nvSpPr>
          <p:spPr>
            <a:xfrm>
              <a:off x="3784320" y="3643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8" name="CustomShape 21"/>
            <p:cNvSpPr/>
            <p:nvPr/>
          </p:nvSpPr>
          <p:spPr>
            <a:xfrm>
              <a:off x="3707280" y="4114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369" name="CustomShape 22"/>
            <p:cNvSpPr/>
            <p:nvPr/>
          </p:nvSpPr>
          <p:spPr>
            <a:xfrm>
              <a:off x="3784320" y="4435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0" name="CustomShape 23"/>
            <p:cNvSpPr/>
            <p:nvPr/>
          </p:nvSpPr>
          <p:spPr>
            <a:xfrm>
              <a:off x="3784320" y="5155920"/>
              <a:ext cx="3462840" cy="79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1" name="CustomShape 24"/>
            <p:cNvSpPr/>
            <p:nvPr/>
          </p:nvSpPr>
          <p:spPr>
            <a:xfrm>
              <a:off x="3707280" y="48531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372" name="CustomShape 25"/>
            <p:cNvSpPr/>
            <p:nvPr/>
          </p:nvSpPr>
          <p:spPr>
            <a:xfrm>
              <a:off x="4855320" y="6237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2373" name="Table 26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4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5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6" name="Table 3"/>
          <p:cNvGraphicFramePr/>
          <p:nvPr/>
        </p:nvGraphicFramePr>
        <p:xfrm>
          <a:off x="8843400" y="836640"/>
          <a:ext cx="2951640" cy="29649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23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내용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예상 배송일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옵션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제공 가능 수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77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8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379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80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81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82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383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4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385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86" name="Group 13"/>
          <p:cNvGrpSpPr/>
          <p:nvPr/>
        </p:nvGrpSpPr>
        <p:grpSpPr>
          <a:xfrm>
            <a:off x="3495600" y="1520640"/>
            <a:ext cx="4372200" cy="4860000"/>
            <a:chOff x="3495600" y="1520640"/>
            <a:chExt cx="4372200" cy="4860000"/>
          </a:xfrm>
        </p:grpSpPr>
        <p:sp>
          <p:nvSpPr>
            <p:cNvPr id="2387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리워드를 구성해주세요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88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89" name="CustomShape 16"/>
            <p:cNvSpPr/>
            <p:nvPr/>
          </p:nvSpPr>
          <p:spPr>
            <a:xfrm>
              <a:off x="4855320" y="22338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0" name="CustomShape 17"/>
            <p:cNvSpPr/>
            <p:nvPr/>
          </p:nvSpPr>
          <p:spPr>
            <a:xfrm>
              <a:off x="3614400" y="2260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금액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91" name="CustomShape 18"/>
            <p:cNvSpPr/>
            <p:nvPr/>
          </p:nvSpPr>
          <p:spPr>
            <a:xfrm>
              <a:off x="3614400" y="29026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리워드제목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92" name="CustomShape 19"/>
            <p:cNvSpPr/>
            <p:nvPr/>
          </p:nvSpPr>
          <p:spPr>
            <a:xfrm>
              <a:off x="4855320" y="284868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3" name="CustomShape 20"/>
            <p:cNvSpPr/>
            <p:nvPr/>
          </p:nvSpPr>
          <p:spPr>
            <a:xfrm>
              <a:off x="3614400" y="3429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리워드내용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94" name="CustomShape 21"/>
            <p:cNvSpPr/>
            <p:nvPr/>
          </p:nvSpPr>
          <p:spPr>
            <a:xfrm>
              <a:off x="4855320" y="3429000"/>
              <a:ext cx="2835360" cy="863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5" name="CustomShape 22"/>
            <p:cNvSpPr/>
            <p:nvPr/>
          </p:nvSpPr>
          <p:spPr>
            <a:xfrm>
              <a:off x="3614400" y="4437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예상 배송일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396" name="Picture 2" descr=""/>
            <p:cNvPicPr/>
            <p:nvPr/>
          </p:nvPicPr>
          <p:blipFill>
            <a:blip r:embed="rId1"/>
            <a:stretch/>
          </p:blipFill>
          <p:spPr>
            <a:xfrm>
              <a:off x="4927320" y="4417200"/>
              <a:ext cx="1699560" cy="31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97" name="CustomShape 23"/>
            <p:cNvSpPr/>
            <p:nvPr/>
          </p:nvSpPr>
          <p:spPr>
            <a:xfrm>
              <a:off x="3614400" y="4941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옵션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398" name="CustomShape 24"/>
            <p:cNvSpPr/>
            <p:nvPr/>
          </p:nvSpPr>
          <p:spPr>
            <a:xfrm>
              <a:off x="4855320" y="488736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리워드옵션 추가하기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399" name="CustomShape 25"/>
            <p:cNvSpPr/>
            <p:nvPr/>
          </p:nvSpPr>
          <p:spPr>
            <a:xfrm>
              <a:off x="4248000" y="5949360"/>
              <a:ext cx="92160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400" name="CustomShape 26"/>
            <p:cNvSpPr/>
            <p:nvPr/>
          </p:nvSpPr>
          <p:spPr>
            <a:xfrm>
              <a:off x="5564160" y="5949360"/>
              <a:ext cx="92160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401" name="CustomShape 27"/>
            <p:cNvSpPr/>
            <p:nvPr/>
          </p:nvSpPr>
          <p:spPr>
            <a:xfrm>
              <a:off x="3497400" y="2130120"/>
              <a:ext cx="4370400" cy="4250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2" name="CustomShape 28"/>
            <p:cNvSpPr/>
            <p:nvPr/>
          </p:nvSpPr>
          <p:spPr>
            <a:xfrm>
              <a:off x="3614400" y="5373360"/>
              <a:ext cx="124020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제공가능 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03" name="CustomShape 29"/>
            <p:cNvSpPr/>
            <p:nvPr/>
          </p:nvSpPr>
          <p:spPr>
            <a:xfrm>
              <a:off x="4855320" y="543852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aphicFrame>
        <p:nvGraphicFramePr>
          <p:cNvPr id="2404" name="Table 30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5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6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7" name="Table 3"/>
          <p:cNvGraphicFramePr/>
          <p:nvPr/>
        </p:nvGraphicFramePr>
        <p:xfrm>
          <a:off x="8843400" y="836640"/>
          <a:ext cx="2951640" cy="15393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등록된 리워드 미리보기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08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9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410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411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412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413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414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5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16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17" name="Group 13"/>
          <p:cNvGrpSpPr/>
          <p:nvPr/>
        </p:nvGrpSpPr>
        <p:grpSpPr>
          <a:xfrm>
            <a:off x="3495600" y="1520640"/>
            <a:ext cx="4372200" cy="4500000"/>
            <a:chOff x="3495600" y="1520640"/>
            <a:chExt cx="4372200" cy="4500000"/>
          </a:xfrm>
        </p:grpSpPr>
        <p:sp>
          <p:nvSpPr>
            <p:cNvPr id="2418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등록된 리워드 미리보기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19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20" name="CustomShape 16"/>
            <p:cNvSpPr/>
            <p:nvPr/>
          </p:nvSpPr>
          <p:spPr>
            <a:xfrm>
              <a:off x="4677840" y="2130120"/>
              <a:ext cx="3189960" cy="32421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21" name="Picture 2" descr=""/>
            <p:cNvPicPr/>
            <p:nvPr/>
          </p:nvPicPr>
          <p:blipFill>
            <a:blip r:embed="rId1"/>
            <a:stretch/>
          </p:blipFill>
          <p:spPr>
            <a:xfrm>
              <a:off x="4855320" y="2261160"/>
              <a:ext cx="2746800" cy="29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22" name="CustomShape 17"/>
            <p:cNvSpPr/>
            <p:nvPr/>
          </p:nvSpPr>
          <p:spPr>
            <a:xfrm>
              <a:off x="3801960" y="5733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2423" name="Table 18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4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5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6" name="Table 3"/>
          <p:cNvGraphicFramePr/>
          <p:nvPr/>
        </p:nvGraphicFramePr>
        <p:xfrm>
          <a:off x="8843400" y="836640"/>
          <a:ext cx="2951640" cy="22521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은행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계좌번호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예금주명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27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8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429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430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431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432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433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4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35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36" name="Group 13"/>
          <p:cNvGrpSpPr/>
          <p:nvPr/>
        </p:nvGrpSpPr>
        <p:grpSpPr>
          <a:xfrm>
            <a:off x="3495600" y="1520640"/>
            <a:ext cx="3663000" cy="4932000"/>
            <a:chOff x="3495600" y="1520640"/>
            <a:chExt cx="3663000" cy="4932000"/>
          </a:xfrm>
        </p:grpSpPr>
        <p:sp>
          <p:nvSpPr>
            <p:cNvPr id="2437" name="CustomShape 14"/>
            <p:cNvSpPr/>
            <p:nvPr/>
          </p:nvSpPr>
          <p:spPr>
            <a:xfrm>
              <a:off x="3614400" y="1783800"/>
              <a:ext cx="35442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438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39" name="CustomShape 16"/>
            <p:cNvSpPr/>
            <p:nvPr/>
          </p:nvSpPr>
          <p:spPr>
            <a:xfrm>
              <a:off x="3614400" y="225216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40" name="CustomShape 17"/>
            <p:cNvSpPr/>
            <p:nvPr/>
          </p:nvSpPr>
          <p:spPr>
            <a:xfrm>
              <a:off x="3702960" y="2565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1" name="CustomShape 18"/>
            <p:cNvSpPr/>
            <p:nvPr/>
          </p:nvSpPr>
          <p:spPr>
            <a:xfrm>
              <a:off x="3614400" y="305532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42" name="CustomShape 19"/>
            <p:cNvSpPr/>
            <p:nvPr/>
          </p:nvSpPr>
          <p:spPr>
            <a:xfrm>
              <a:off x="3702960" y="333144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3" name="CustomShape 20"/>
            <p:cNvSpPr/>
            <p:nvPr/>
          </p:nvSpPr>
          <p:spPr>
            <a:xfrm>
              <a:off x="3614400" y="372816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44" name="CustomShape 21"/>
            <p:cNvSpPr/>
            <p:nvPr/>
          </p:nvSpPr>
          <p:spPr>
            <a:xfrm>
              <a:off x="3702960" y="4041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5" name="CustomShape 22"/>
            <p:cNvSpPr/>
            <p:nvPr/>
          </p:nvSpPr>
          <p:spPr>
            <a:xfrm>
              <a:off x="3614400" y="4509000"/>
              <a:ext cx="29239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446" name="Picture 2" descr=""/>
            <p:cNvPicPr/>
            <p:nvPr/>
          </p:nvPicPr>
          <p:blipFill>
            <a:blip r:embed="rId1"/>
            <a:stretch/>
          </p:blipFill>
          <p:spPr>
            <a:xfrm>
              <a:off x="3741480" y="4783680"/>
              <a:ext cx="2265480" cy="125676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algn="tl" blurRad="50800" dir="2700000" dist="381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47" name="CustomShape 23"/>
            <p:cNvSpPr/>
            <p:nvPr/>
          </p:nvSpPr>
          <p:spPr>
            <a:xfrm>
              <a:off x="3801960" y="6165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2448" name="Table 24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9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1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2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53" name="CustomShape 5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54" name="CustomShape 6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55" name="CustomShape 7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56" name="CustomShape 8"/>
          <p:cNvSpPr/>
          <p:nvPr/>
        </p:nvSpPr>
        <p:spPr>
          <a:xfrm>
            <a:off x="4766760" y="177696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57" name="CustomShape 9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8" name="CustomShape 10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grpSp>
        <p:nvGrpSpPr>
          <p:cNvPr id="2459" name="Group 11"/>
          <p:cNvGrpSpPr/>
          <p:nvPr/>
        </p:nvGrpSpPr>
        <p:grpSpPr>
          <a:xfrm>
            <a:off x="1988640" y="2349000"/>
            <a:ext cx="4372560" cy="4175640"/>
            <a:chOff x="1988640" y="2349000"/>
            <a:chExt cx="4372560" cy="4175640"/>
          </a:xfrm>
        </p:grpSpPr>
        <p:sp>
          <p:nvSpPr>
            <p:cNvPr id="2460" name="CustomShape 12"/>
            <p:cNvSpPr/>
            <p:nvPr/>
          </p:nvSpPr>
          <p:spPr>
            <a:xfrm>
              <a:off x="2107800" y="250452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제목을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61" name="CustomShape 13"/>
            <p:cNvSpPr/>
            <p:nvPr/>
          </p:nvSpPr>
          <p:spPr>
            <a:xfrm>
              <a:off x="2196360" y="273888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2" name="CustomShape 14"/>
            <p:cNvSpPr/>
            <p:nvPr/>
          </p:nvSpPr>
          <p:spPr>
            <a:xfrm>
              <a:off x="2133360" y="30855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목표 금액을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63" name="CustomShape 15"/>
            <p:cNvSpPr/>
            <p:nvPr/>
          </p:nvSpPr>
          <p:spPr>
            <a:xfrm>
              <a:off x="2196360" y="338940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4" name="CustomShape 16"/>
            <p:cNvSpPr/>
            <p:nvPr/>
          </p:nvSpPr>
          <p:spPr>
            <a:xfrm>
              <a:off x="2196360" y="3789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진행 기간을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65" name="CustomShape 17"/>
            <p:cNvSpPr/>
            <p:nvPr/>
          </p:nvSpPr>
          <p:spPr>
            <a:xfrm>
              <a:off x="2196360" y="4084200"/>
              <a:ext cx="1240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6" name="CustomShape 18"/>
            <p:cNvSpPr/>
            <p:nvPr/>
          </p:nvSpPr>
          <p:spPr>
            <a:xfrm>
              <a:off x="3530880" y="4101120"/>
              <a:ext cx="8751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일 남음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467" name="Picture 2" descr=""/>
            <p:cNvPicPr/>
            <p:nvPr/>
          </p:nvPicPr>
          <p:blipFill>
            <a:blip r:embed="rId1"/>
            <a:stretch/>
          </p:blipFill>
          <p:spPr>
            <a:xfrm>
              <a:off x="4412880" y="4082400"/>
              <a:ext cx="1769400" cy="30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68" name="CustomShape 19"/>
            <p:cNvSpPr/>
            <p:nvPr/>
          </p:nvSpPr>
          <p:spPr>
            <a:xfrm>
              <a:off x="2196360" y="44798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대표 이미지를 등록해주세요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69" name="CustomShape 20"/>
            <p:cNvSpPr/>
            <p:nvPr/>
          </p:nvSpPr>
          <p:spPr>
            <a:xfrm>
              <a:off x="2196360" y="4753800"/>
              <a:ext cx="3278520" cy="668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0" name="CustomShape 21"/>
            <p:cNvSpPr/>
            <p:nvPr/>
          </p:nvSpPr>
          <p:spPr>
            <a:xfrm>
              <a:off x="2196360" y="554508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키워드를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71" name="CustomShape 22"/>
            <p:cNvSpPr/>
            <p:nvPr/>
          </p:nvSpPr>
          <p:spPr>
            <a:xfrm>
              <a:off x="2196360" y="5849280"/>
              <a:ext cx="354420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키워드 입력 후 엔터를 눌러주세요</a:t>
              </a:r>
              <a:endParaRPr b="0" lang="en-US" sz="1100" spc="-1" strike="noStrike">
                <a:latin typeface="Noto Sans CJK JP"/>
              </a:endParaRPr>
            </a:p>
          </p:txBody>
        </p:sp>
        <p:sp>
          <p:nvSpPr>
            <p:cNvPr id="2472" name="CustomShape 23"/>
            <p:cNvSpPr/>
            <p:nvPr/>
          </p:nvSpPr>
          <p:spPr>
            <a:xfrm>
              <a:off x="3348720" y="6282000"/>
              <a:ext cx="97416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  <p:sp>
          <p:nvSpPr>
            <p:cNvPr id="2473" name="CustomShape 24"/>
            <p:cNvSpPr/>
            <p:nvPr/>
          </p:nvSpPr>
          <p:spPr>
            <a:xfrm>
              <a:off x="1988640" y="2349000"/>
              <a:ext cx="288360" cy="181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</p:grpSp>
      <p:sp>
        <p:nvSpPr>
          <p:cNvPr id="2474" name="CustomShape 25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5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7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78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79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80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81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82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3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484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85" name="Group 11"/>
          <p:cNvGrpSpPr/>
          <p:nvPr/>
        </p:nvGrpSpPr>
        <p:grpSpPr>
          <a:xfrm>
            <a:off x="1931040" y="2049840"/>
            <a:ext cx="4372560" cy="4500000"/>
            <a:chOff x="1931040" y="2049840"/>
            <a:chExt cx="4372560" cy="4500000"/>
          </a:xfrm>
        </p:grpSpPr>
        <p:sp>
          <p:nvSpPr>
            <p:cNvPr id="2486" name="CustomShape 12"/>
            <p:cNvSpPr/>
            <p:nvPr/>
          </p:nvSpPr>
          <p:spPr>
            <a:xfrm>
              <a:off x="2050200" y="22341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영상이 먼저 보여집니다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487" name="CustomShape 13"/>
            <p:cNvSpPr/>
            <p:nvPr/>
          </p:nvSpPr>
          <p:spPr>
            <a:xfrm>
              <a:off x="2138760" y="27284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88" name="CustomShape 14"/>
            <p:cNvSpPr/>
            <p:nvPr/>
          </p:nvSpPr>
          <p:spPr>
            <a:xfrm>
              <a:off x="2139840" y="30114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YouTube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489" name="CustomShape 15"/>
            <p:cNvSpPr/>
            <p:nvPr/>
          </p:nvSpPr>
          <p:spPr>
            <a:xfrm>
              <a:off x="2138760" y="34542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490" name="CustomShape 16"/>
            <p:cNvSpPr/>
            <p:nvPr/>
          </p:nvSpPr>
          <p:spPr>
            <a:xfrm>
              <a:off x="1931040" y="20498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491" name="Picture 2" descr=""/>
            <p:cNvPicPr/>
            <p:nvPr/>
          </p:nvPicPr>
          <p:blipFill>
            <a:blip r:embed="rId1"/>
            <a:stretch/>
          </p:blipFill>
          <p:spPr>
            <a:xfrm>
              <a:off x="5146560" y="30024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2" name="CustomShape 17"/>
            <p:cNvSpPr/>
            <p:nvPr/>
          </p:nvSpPr>
          <p:spPr>
            <a:xfrm>
              <a:off x="213984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3" name="CustomShape 18"/>
            <p:cNvSpPr/>
            <p:nvPr/>
          </p:nvSpPr>
          <p:spPr>
            <a:xfrm>
              <a:off x="388332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94" name="Picture 3" descr=""/>
            <p:cNvPicPr/>
            <p:nvPr/>
          </p:nvPicPr>
          <p:blipFill>
            <a:blip r:embed="rId2"/>
            <a:stretch/>
          </p:blipFill>
          <p:spPr>
            <a:xfrm>
              <a:off x="2362320" y="39823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95" name="Picture 4" descr=""/>
            <p:cNvPicPr/>
            <p:nvPr/>
          </p:nvPicPr>
          <p:blipFill>
            <a:blip r:embed="rId3"/>
            <a:stretch/>
          </p:blipFill>
          <p:spPr>
            <a:xfrm>
              <a:off x="4210560" y="40435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6" name="CustomShape 19"/>
            <p:cNvSpPr/>
            <p:nvPr/>
          </p:nvSpPr>
          <p:spPr>
            <a:xfrm>
              <a:off x="2138760" y="518256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7" name="CustomShape 20"/>
            <p:cNvSpPr/>
            <p:nvPr/>
          </p:nvSpPr>
          <p:spPr>
            <a:xfrm>
              <a:off x="2138760" y="48333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498" name="Picture 5" descr=""/>
            <p:cNvPicPr/>
            <p:nvPr/>
          </p:nvPicPr>
          <p:blipFill>
            <a:blip r:embed="rId4"/>
            <a:stretch/>
          </p:blipFill>
          <p:spPr>
            <a:xfrm>
              <a:off x="2138760" y="518256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499" name="Table 21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소개 영상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0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2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03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04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05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06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07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8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09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10" name="Group 11"/>
          <p:cNvGrpSpPr/>
          <p:nvPr/>
        </p:nvGrpSpPr>
        <p:grpSpPr>
          <a:xfrm>
            <a:off x="1877040" y="2075760"/>
            <a:ext cx="4395600" cy="4463640"/>
            <a:chOff x="1877040" y="2075760"/>
            <a:chExt cx="4395600" cy="4463640"/>
          </a:xfrm>
        </p:grpSpPr>
        <p:sp>
          <p:nvSpPr>
            <p:cNvPr id="2511" name="CustomShape 12"/>
            <p:cNvSpPr/>
            <p:nvPr/>
          </p:nvSpPr>
          <p:spPr>
            <a:xfrm>
              <a:off x="2007360" y="2310480"/>
              <a:ext cx="3295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12" name="CustomShape 13"/>
            <p:cNvSpPr/>
            <p:nvPr/>
          </p:nvSpPr>
          <p:spPr>
            <a:xfrm>
              <a:off x="2035080" y="2557800"/>
              <a:ext cx="4237560" cy="3663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3" name="CustomShape 14"/>
            <p:cNvSpPr/>
            <p:nvPr/>
          </p:nvSpPr>
          <p:spPr>
            <a:xfrm>
              <a:off x="1877040" y="2075760"/>
              <a:ext cx="315360" cy="1918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14" name="CustomShape 15"/>
            <p:cNvSpPr/>
            <p:nvPr/>
          </p:nvSpPr>
          <p:spPr>
            <a:xfrm>
              <a:off x="2067480" y="267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515" name="CustomShape 16"/>
            <p:cNvSpPr/>
            <p:nvPr/>
          </p:nvSpPr>
          <p:spPr>
            <a:xfrm>
              <a:off x="2193120" y="2937600"/>
              <a:ext cx="3788640" cy="645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6" name="CustomShape 17"/>
            <p:cNvSpPr/>
            <p:nvPr/>
          </p:nvSpPr>
          <p:spPr>
            <a:xfrm>
              <a:off x="2108880" y="367416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517" name="CustomShape 18"/>
            <p:cNvSpPr/>
            <p:nvPr/>
          </p:nvSpPr>
          <p:spPr>
            <a:xfrm>
              <a:off x="2193120" y="396972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8" name="CustomShape 19"/>
            <p:cNvSpPr/>
            <p:nvPr/>
          </p:nvSpPr>
          <p:spPr>
            <a:xfrm>
              <a:off x="2108880" y="438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519" name="CustomShape 20"/>
            <p:cNvSpPr/>
            <p:nvPr/>
          </p:nvSpPr>
          <p:spPr>
            <a:xfrm>
              <a:off x="2193120" y="467640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0" name="CustomShape 21"/>
            <p:cNvSpPr/>
            <p:nvPr/>
          </p:nvSpPr>
          <p:spPr>
            <a:xfrm>
              <a:off x="2193120" y="5318640"/>
              <a:ext cx="3788640" cy="7059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1" name="CustomShape 22"/>
            <p:cNvSpPr/>
            <p:nvPr/>
          </p:nvSpPr>
          <p:spPr>
            <a:xfrm>
              <a:off x="2108880" y="504864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522" name="CustomShape 23"/>
            <p:cNvSpPr/>
            <p:nvPr/>
          </p:nvSpPr>
          <p:spPr>
            <a:xfrm>
              <a:off x="3364560" y="6283080"/>
              <a:ext cx="1065600" cy="256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2523" name="Table 24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환불 및 교환 정책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이메일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4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27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28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29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30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31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2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33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534" name="Table 11"/>
          <p:cNvGraphicFramePr/>
          <p:nvPr/>
        </p:nvGraphicFramePr>
        <p:xfrm>
          <a:off x="8843400" y="836640"/>
          <a:ext cx="2951640" cy="2513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23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내용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예상 배송일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옵션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제공 가능 수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535" name="Group 12"/>
          <p:cNvGrpSpPr/>
          <p:nvPr/>
        </p:nvGrpSpPr>
        <p:grpSpPr>
          <a:xfrm>
            <a:off x="1900080" y="2421000"/>
            <a:ext cx="4372560" cy="4016160"/>
            <a:chOff x="1900080" y="2421000"/>
            <a:chExt cx="4372560" cy="4016160"/>
          </a:xfrm>
        </p:grpSpPr>
        <p:sp>
          <p:nvSpPr>
            <p:cNvPr id="2536" name="CustomShape 13"/>
            <p:cNvSpPr/>
            <p:nvPr/>
          </p:nvSpPr>
          <p:spPr>
            <a:xfrm>
              <a:off x="2019240" y="26384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리워드를 구성해주세요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37" name="CustomShape 14"/>
            <p:cNvSpPr/>
            <p:nvPr/>
          </p:nvSpPr>
          <p:spPr>
            <a:xfrm>
              <a:off x="1900080" y="2421000"/>
              <a:ext cx="2883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38" name="CustomShape 15"/>
            <p:cNvSpPr/>
            <p:nvPr/>
          </p:nvSpPr>
          <p:spPr>
            <a:xfrm>
              <a:off x="3260160" y="301032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9" name="CustomShape 16"/>
            <p:cNvSpPr/>
            <p:nvPr/>
          </p:nvSpPr>
          <p:spPr>
            <a:xfrm>
              <a:off x="2019240" y="30326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금액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40" name="CustomShape 17"/>
            <p:cNvSpPr/>
            <p:nvPr/>
          </p:nvSpPr>
          <p:spPr>
            <a:xfrm>
              <a:off x="2019240" y="35632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리워드제목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41" name="CustomShape 18"/>
            <p:cNvSpPr/>
            <p:nvPr/>
          </p:nvSpPr>
          <p:spPr>
            <a:xfrm>
              <a:off x="3260160" y="35186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2" name="CustomShape 19"/>
            <p:cNvSpPr/>
            <p:nvPr/>
          </p:nvSpPr>
          <p:spPr>
            <a:xfrm>
              <a:off x="2019240" y="399816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리워드내용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43" name="CustomShape 20"/>
            <p:cNvSpPr/>
            <p:nvPr/>
          </p:nvSpPr>
          <p:spPr>
            <a:xfrm>
              <a:off x="3260160" y="3998160"/>
              <a:ext cx="2835360" cy="713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4" name="CustomShape 21"/>
            <p:cNvSpPr/>
            <p:nvPr/>
          </p:nvSpPr>
          <p:spPr>
            <a:xfrm>
              <a:off x="2019240" y="48312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예상 배송일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545" name="Picture 2" descr=""/>
            <p:cNvPicPr/>
            <p:nvPr/>
          </p:nvPicPr>
          <p:blipFill>
            <a:blip r:embed="rId1"/>
            <a:stretch/>
          </p:blipFill>
          <p:spPr>
            <a:xfrm>
              <a:off x="3332160" y="4814640"/>
              <a:ext cx="1699560" cy="26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46" name="CustomShape 22"/>
            <p:cNvSpPr/>
            <p:nvPr/>
          </p:nvSpPr>
          <p:spPr>
            <a:xfrm>
              <a:off x="2019240" y="524772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옵션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47" name="CustomShape 23"/>
            <p:cNvSpPr/>
            <p:nvPr/>
          </p:nvSpPr>
          <p:spPr>
            <a:xfrm>
              <a:off x="3260160" y="520308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리워드옵션 추가하기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548" name="CustomShape 24"/>
            <p:cNvSpPr/>
            <p:nvPr/>
          </p:nvSpPr>
          <p:spPr>
            <a:xfrm>
              <a:off x="265284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549" name="CustomShape 25"/>
            <p:cNvSpPr/>
            <p:nvPr/>
          </p:nvSpPr>
          <p:spPr>
            <a:xfrm>
              <a:off x="396900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550" name="CustomShape 26"/>
            <p:cNvSpPr/>
            <p:nvPr/>
          </p:nvSpPr>
          <p:spPr>
            <a:xfrm>
              <a:off x="1902240" y="2924640"/>
              <a:ext cx="4370400" cy="3512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1" name="CustomShape 27"/>
            <p:cNvSpPr/>
            <p:nvPr/>
          </p:nvSpPr>
          <p:spPr>
            <a:xfrm>
              <a:off x="2019240" y="5604840"/>
              <a:ext cx="124020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제공가능 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52" name="CustomShape 28"/>
            <p:cNvSpPr/>
            <p:nvPr/>
          </p:nvSpPr>
          <p:spPr>
            <a:xfrm>
              <a:off x="3260160" y="56588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5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5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56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57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58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59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60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62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563" name="Table 11"/>
          <p:cNvGraphicFramePr/>
          <p:nvPr/>
        </p:nvGraphicFramePr>
        <p:xfrm>
          <a:off x="8843400" y="836640"/>
          <a:ext cx="2951640" cy="139968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등록된 리워드 미리보기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564" name="Group 12"/>
          <p:cNvGrpSpPr/>
          <p:nvPr/>
        </p:nvGrpSpPr>
        <p:grpSpPr>
          <a:xfrm>
            <a:off x="1900080" y="2361600"/>
            <a:ext cx="4372560" cy="4091040"/>
            <a:chOff x="1900080" y="2361600"/>
            <a:chExt cx="4372560" cy="4091040"/>
          </a:xfrm>
        </p:grpSpPr>
        <p:sp>
          <p:nvSpPr>
            <p:cNvPr id="2565" name="CustomShape 13"/>
            <p:cNvSpPr/>
            <p:nvPr/>
          </p:nvSpPr>
          <p:spPr>
            <a:xfrm>
              <a:off x="2019240" y="26010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등록된 리워드 미리보기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66" name="CustomShape 14"/>
            <p:cNvSpPr/>
            <p:nvPr/>
          </p:nvSpPr>
          <p:spPr>
            <a:xfrm>
              <a:off x="1900080" y="2361600"/>
              <a:ext cx="288360" cy="195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67" name="CustomShape 15"/>
            <p:cNvSpPr/>
            <p:nvPr/>
          </p:nvSpPr>
          <p:spPr>
            <a:xfrm>
              <a:off x="3082680" y="2916000"/>
              <a:ext cx="3189960" cy="2947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68" name="Picture 2" descr=""/>
            <p:cNvPicPr/>
            <p:nvPr/>
          </p:nvPicPr>
          <p:blipFill>
            <a:blip r:embed="rId1"/>
            <a:stretch/>
          </p:blipFill>
          <p:spPr>
            <a:xfrm>
              <a:off x="3260160" y="3034800"/>
              <a:ext cx="2746800" cy="266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69" name="CustomShape 16"/>
            <p:cNvSpPr/>
            <p:nvPr/>
          </p:nvSpPr>
          <p:spPr>
            <a:xfrm>
              <a:off x="2206800" y="6191640"/>
              <a:ext cx="974160" cy="261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5.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데이터 베이스 설계 현황 소개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7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72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73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74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75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76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77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8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579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580" name="Table 11"/>
          <p:cNvGraphicFramePr/>
          <p:nvPr/>
        </p:nvGraphicFramePr>
        <p:xfrm>
          <a:off x="8843400" y="836640"/>
          <a:ext cx="2951640" cy="1919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은행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계좌번호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예금주명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581" name="Group 12"/>
          <p:cNvGrpSpPr/>
          <p:nvPr/>
        </p:nvGrpSpPr>
        <p:grpSpPr>
          <a:xfrm>
            <a:off x="1930680" y="2349000"/>
            <a:ext cx="4029840" cy="4075920"/>
            <a:chOff x="1930680" y="2349000"/>
            <a:chExt cx="4029840" cy="4075920"/>
          </a:xfrm>
        </p:grpSpPr>
        <p:sp>
          <p:nvSpPr>
            <p:cNvPr id="2582" name="CustomShape 13"/>
            <p:cNvSpPr/>
            <p:nvPr/>
          </p:nvSpPr>
          <p:spPr>
            <a:xfrm>
              <a:off x="2061720" y="2566440"/>
              <a:ext cx="3898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583" name="CustomShape 14"/>
            <p:cNvSpPr/>
            <p:nvPr/>
          </p:nvSpPr>
          <p:spPr>
            <a:xfrm>
              <a:off x="1930680" y="2349000"/>
              <a:ext cx="3171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84" name="CustomShape 15"/>
            <p:cNvSpPr/>
            <p:nvPr/>
          </p:nvSpPr>
          <p:spPr>
            <a:xfrm>
              <a:off x="2061720" y="2953440"/>
              <a:ext cx="33138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85" name="CustomShape 16"/>
            <p:cNvSpPr/>
            <p:nvPr/>
          </p:nvSpPr>
          <p:spPr>
            <a:xfrm>
              <a:off x="2158920" y="32119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6" name="CustomShape 17"/>
            <p:cNvSpPr/>
            <p:nvPr/>
          </p:nvSpPr>
          <p:spPr>
            <a:xfrm>
              <a:off x="2061720" y="361728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87" name="CustomShape 18"/>
            <p:cNvSpPr/>
            <p:nvPr/>
          </p:nvSpPr>
          <p:spPr>
            <a:xfrm>
              <a:off x="2158920" y="38455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8" name="CustomShape 19"/>
            <p:cNvSpPr/>
            <p:nvPr/>
          </p:nvSpPr>
          <p:spPr>
            <a:xfrm>
              <a:off x="2061720" y="417312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589" name="CustomShape 20"/>
            <p:cNvSpPr/>
            <p:nvPr/>
          </p:nvSpPr>
          <p:spPr>
            <a:xfrm>
              <a:off x="2158920" y="443196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0" name="CustomShape 21"/>
            <p:cNvSpPr/>
            <p:nvPr/>
          </p:nvSpPr>
          <p:spPr>
            <a:xfrm>
              <a:off x="2061720" y="4818600"/>
              <a:ext cx="32162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591" name="Picture 2" descr=""/>
            <p:cNvPicPr/>
            <p:nvPr/>
          </p:nvPicPr>
          <p:blipFill>
            <a:blip r:embed="rId1"/>
            <a:stretch/>
          </p:blipFill>
          <p:spPr>
            <a:xfrm>
              <a:off x="2201040" y="5045760"/>
              <a:ext cx="2491920" cy="103860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algn="tl" blurRad="50800" dir="2700000" dist="381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592" name="CustomShape 22"/>
            <p:cNvSpPr/>
            <p:nvPr/>
          </p:nvSpPr>
          <p:spPr>
            <a:xfrm>
              <a:off x="2268000" y="6187680"/>
              <a:ext cx="107172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b="0" lang="en-US" sz="1100" spc="-1" strike="noStrike">
                <a:latin typeface="Noto Sans CJK JP"/>
              </a:endParaRPr>
            </a:p>
          </p:txBody>
        </p:sp>
      </p:grpSp>
    </p:spTree>
  </p:cSld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6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97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8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599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00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01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02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03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4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05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06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7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08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9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10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1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b="0" lang="en-US" sz="1200" spc="-1" strike="noStrike">
              <a:latin typeface="Noto Sans CJK JP"/>
            </a:endParaRPr>
          </a:p>
        </p:txBody>
      </p:sp>
      <p:pic>
        <p:nvPicPr>
          <p:cNvPr id="2612" name="Picture 2" descr=""/>
          <p:cNvPicPr/>
          <p:nvPr/>
        </p:nvPicPr>
        <p:blipFill>
          <a:blip r:embed="rId1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2613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</a:t>
            </a: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14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5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16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17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18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19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0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1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2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소개 영상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3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4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625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26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27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28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29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0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31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632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2633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영상이 먼저 보여집니다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634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635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YouTube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636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637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638" name="Picture 2" descr=""/>
            <p:cNvPicPr/>
            <p:nvPr/>
          </p:nvPicPr>
          <p:blipFill>
            <a:blip r:embed="rId1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39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0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41" name="Picture 3" descr=""/>
            <p:cNvPicPr/>
            <p:nvPr/>
          </p:nvPicPr>
          <p:blipFill>
            <a:blip r:embed="rId2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42" name="Picture 4" descr=""/>
            <p:cNvPicPr/>
            <p:nvPr/>
          </p:nvPicPr>
          <p:blipFill>
            <a:blip r:embed="rId3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43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4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645" name="Picture 5" descr=""/>
            <p:cNvPicPr/>
            <p:nvPr/>
          </p:nvPicPr>
          <p:blipFill>
            <a:blip r:embed="rId4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646" name="Table 23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7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8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9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환불 및 교환 정책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이메일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50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1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652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53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54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55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56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7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58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659" name="Group 13"/>
          <p:cNvGrpSpPr/>
          <p:nvPr/>
        </p:nvGrpSpPr>
        <p:grpSpPr>
          <a:xfrm>
            <a:off x="3495600" y="1520640"/>
            <a:ext cx="4017600" cy="5004000"/>
            <a:chOff x="3495600" y="1520640"/>
            <a:chExt cx="4017600" cy="5004000"/>
          </a:xfrm>
        </p:grpSpPr>
        <p:sp>
          <p:nvSpPr>
            <p:cNvPr id="2660" name="CustomShape 14"/>
            <p:cNvSpPr/>
            <p:nvPr/>
          </p:nvSpPr>
          <p:spPr>
            <a:xfrm>
              <a:off x="3614400" y="1783800"/>
              <a:ext cx="301248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661" name="CustomShape 15"/>
            <p:cNvSpPr/>
            <p:nvPr/>
          </p:nvSpPr>
          <p:spPr>
            <a:xfrm>
              <a:off x="3639960" y="2061000"/>
              <a:ext cx="3873240" cy="4106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2" name="CustomShape 16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663" name="CustomShape 17"/>
            <p:cNvSpPr/>
            <p:nvPr/>
          </p:nvSpPr>
          <p:spPr>
            <a:xfrm>
              <a:off x="3669840" y="2197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664" name="CustomShape 18"/>
            <p:cNvSpPr/>
            <p:nvPr/>
          </p:nvSpPr>
          <p:spPr>
            <a:xfrm>
              <a:off x="3784320" y="2486880"/>
              <a:ext cx="3462840" cy="724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5" name="CustomShape 19"/>
            <p:cNvSpPr/>
            <p:nvPr/>
          </p:nvSpPr>
          <p:spPr>
            <a:xfrm>
              <a:off x="3707280" y="33123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666" name="CustomShape 20"/>
            <p:cNvSpPr/>
            <p:nvPr/>
          </p:nvSpPr>
          <p:spPr>
            <a:xfrm>
              <a:off x="3784320" y="3643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7" name="CustomShape 21"/>
            <p:cNvSpPr/>
            <p:nvPr/>
          </p:nvSpPr>
          <p:spPr>
            <a:xfrm>
              <a:off x="3707280" y="4114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668" name="CustomShape 22"/>
            <p:cNvSpPr/>
            <p:nvPr/>
          </p:nvSpPr>
          <p:spPr>
            <a:xfrm>
              <a:off x="3784320" y="4435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9" name="CustomShape 23"/>
            <p:cNvSpPr/>
            <p:nvPr/>
          </p:nvSpPr>
          <p:spPr>
            <a:xfrm>
              <a:off x="3784320" y="5155920"/>
              <a:ext cx="3462840" cy="79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0" name="CustomShape 24"/>
            <p:cNvSpPr/>
            <p:nvPr/>
          </p:nvSpPr>
          <p:spPr>
            <a:xfrm>
              <a:off x="3707280" y="48531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671" name="CustomShape 25"/>
            <p:cNvSpPr/>
            <p:nvPr/>
          </p:nvSpPr>
          <p:spPr>
            <a:xfrm>
              <a:off x="4855320" y="6237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2672" name="Table 26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3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4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5" name="Table 3"/>
          <p:cNvGraphicFramePr/>
          <p:nvPr/>
        </p:nvGraphicFramePr>
        <p:xfrm>
          <a:off x="8843400" y="836640"/>
          <a:ext cx="2951640" cy="22521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상품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상품 내용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76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7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678" name="CustomShape 6"/>
          <p:cNvSpPr/>
          <p:nvPr/>
        </p:nvSpPr>
        <p:spPr>
          <a:xfrm>
            <a:off x="113292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79" name="CustomShape 7"/>
          <p:cNvSpPr/>
          <p:nvPr/>
        </p:nvSpPr>
        <p:spPr>
          <a:xfrm>
            <a:off x="113292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80" name="CustomShape 8"/>
          <p:cNvSpPr/>
          <p:nvPr/>
        </p:nvSpPr>
        <p:spPr>
          <a:xfrm>
            <a:off x="1132920" y="2645280"/>
            <a:ext cx="20376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81" name="CustomShape 9"/>
          <p:cNvSpPr/>
          <p:nvPr/>
        </p:nvSpPr>
        <p:spPr>
          <a:xfrm>
            <a:off x="1132920" y="2879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682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3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84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5" name="CustomShape 13"/>
          <p:cNvSpPr/>
          <p:nvPr/>
        </p:nvSpPr>
        <p:spPr>
          <a:xfrm>
            <a:off x="3614400" y="1779840"/>
            <a:ext cx="3012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상품을 구성해주세요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86" name="CustomShape 14"/>
          <p:cNvSpPr/>
          <p:nvPr/>
        </p:nvSpPr>
        <p:spPr>
          <a:xfrm>
            <a:off x="3495600" y="1520640"/>
            <a:ext cx="288360" cy="212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87" name="CustomShape 15"/>
          <p:cNvSpPr/>
          <p:nvPr/>
        </p:nvSpPr>
        <p:spPr>
          <a:xfrm>
            <a:off x="3614400" y="231876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상품 이름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88" name="CustomShape 16"/>
          <p:cNvSpPr/>
          <p:nvPr/>
        </p:nvSpPr>
        <p:spPr>
          <a:xfrm>
            <a:off x="4855320" y="2294280"/>
            <a:ext cx="2835360" cy="3254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9" name="CustomShape 17"/>
          <p:cNvSpPr/>
          <p:nvPr/>
        </p:nvSpPr>
        <p:spPr>
          <a:xfrm>
            <a:off x="3614400" y="340056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내용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90" name="CustomShape 18"/>
          <p:cNvSpPr/>
          <p:nvPr/>
        </p:nvSpPr>
        <p:spPr>
          <a:xfrm>
            <a:off x="4855320" y="3400560"/>
            <a:ext cx="2835360" cy="8506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1" name="CustomShape 19"/>
          <p:cNvSpPr/>
          <p:nvPr/>
        </p:nvSpPr>
        <p:spPr>
          <a:xfrm>
            <a:off x="4248000" y="5577480"/>
            <a:ext cx="921600" cy="282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692" name="CustomShape 20"/>
          <p:cNvSpPr/>
          <p:nvPr/>
        </p:nvSpPr>
        <p:spPr>
          <a:xfrm>
            <a:off x="5564160" y="5577480"/>
            <a:ext cx="921600" cy="282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초기화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693" name="CustomShape 21"/>
          <p:cNvSpPr/>
          <p:nvPr/>
        </p:nvSpPr>
        <p:spPr>
          <a:xfrm>
            <a:off x="3497400" y="2121120"/>
            <a:ext cx="4370400" cy="41875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694" name="Table 22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95" name="CustomShape 23"/>
          <p:cNvSpPr/>
          <p:nvPr/>
        </p:nvSpPr>
        <p:spPr>
          <a:xfrm>
            <a:off x="3614400" y="2791800"/>
            <a:ext cx="3012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금액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696" name="CustomShape 24"/>
          <p:cNvSpPr/>
          <p:nvPr/>
        </p:nvSpPr>
        <p:spPr>
          <a:xfrm>
            <a:off x="4855320" y="2781000"/>
            <a:ext cx="2835360" cy="330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7" name="CustomShape 25"/>
          <p:cNvSpPr/>
          <p:nvPr/>
        </p:nvSpPr>
        <p:spPr>
          <a:xfrm>
            <a:off x="4855320" y="4581000"/>
            <a:ext cx="2835360" cy="330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투자옵션 추가하기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698" name="CustomShape 26"/>
          <p:cNvSpPr/>
          <p:nvPr/>
        </p:nvSpPr>
        <p:spPr>
          <a:xfrm>
            <a:off x="3614400" y="463500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옵션</a:t>
            </a:r>
            <a:endParaRPr b="0" lang="en-US" sz="1200" spc="-1" strike="noStrike">
              <a:latin typeface="Noto Sans CJK JP"/>
            </a:endParaRPr>
          </a:p>
        </p:txBody>
      </p:sp>
    </p:spTree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9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00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01" name="Table 3"/>
          <p:cNvGraphicFramePr/>
          <p:nvPr/>
        </p:nvGraphicFramePr>
        <p:xfrm>
          <a:off x="8843400" y="836640"/>
          <a:ext cx="2951640" cy="17769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2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등록된 투자상품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미리보기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02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3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704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705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706" name="CustomShape 8"/>
          <p:cNvSpPr/>
          <p:nvPr/>
        </p:nvSpPr>
        <p:spPr>
          <a:xfrm>
            <a:off x="1310400" y="2645280"/>
            <a:ext cx="14173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707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708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9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10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11" name="Group 13"/>
          <p:cNvGrpSpPr/>
          <p:nvPr/>
        </p:nvGrpSpPr>
        <p:grpSpPr>
          <a:xfrm>
            <a:off x="3495600" y="1520640"/>
            <a:ext cx="4372200" cy="4500000"/>
            <a:chOff x="3495600" y="1520640"/>
            <a:chExt cx="4372200" cy="4500000"/>
          </a:xfrm>
        </p:grpSpPr>
        <p:sp>
          <p:nvSpPr>
            <p:cNvPr id="2712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등록된 투자상품 미리보기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13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14" name="CustomShape 16"/>
            <p:cNvSpPr/>
            <p:nvPr/>
          </p:nvSpPr>
          <p:spPr>
            <a:xfrm>
              <a:off x="4677840" y="2130120"/>
              <a:ext cx="3189960" cy="32421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15" name="Picture 2" descr=""/>
            <p:cNvPicPr/>
            <p:nvPr/>
          </p:nvPicPr>
          <p:blipFill>
            <a:blip r:embed="rId1"/>
            <a:stretch/>
          </p:blipFill>
          <p:spPr>
            <a:xfrm>
              <a:off x="4855320" y="2261160"/>
              <a:ext cx="2746800" cy="29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16" name="CustomShape 17"/>
            <p:cNvSpPr/>
            <p:nvPr/>
          </p:nvSpPr>
          <p:spPr>
            <a:xfrm>
              <a:off x="3801960" y="5733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2717" name="Table 18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8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19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20" name="Table 3"/>
          <p:cNvGraphicFramePr/>
          <p:nvPr/>
        </p:nvGraphicFramePr>
        <p:xfrm>
          <a:off x="8843400" y="836640"/>
          <a:ext cx="2951640" cy="22521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은행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계좌번호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예금주명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21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2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723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724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725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726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727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8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29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30" name="Group 13"/>
          <p:cNvGrpSpPr/>
          <p:nvPr/>
        </p:nvGrpSpPr>
        <p:grpSpPr>
          <a:xfrm>
            <a:off x="3495600" y="1520640"/>
            <a:ext cx="3663000" cy="4932000"/>
            <a:chOff x="3495600" y="1520640"/>
            <a:chExt cx="3663000" cy="4932000"/>
          </a:xfrm>
        </p:grpSpPr>
        <p:sp>
          <p:nvSpPr>
            <p:cNvPr id="2731" name="CustomShape 14"/>
            <p:cNvSpPr/>
            <p:nvPr/>
          </p:nvSpPr>
          <p:spPr>
            <a:xfrm>
              <a:off x="3614400" y="1783800"/>
              <a:ext cx="35442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732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33" name="CustomShape 16"/>
            <p:cNvSpPr/>
            <p:nvPr/>
          </p:nvSpPr>
          <p:spPr>
            <a:xfrm>
              <a:off x="3614400" y="225216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34" name="CustomShape 17"/>
            <p:cNvSpPr/>
            <p:nvPr/>
          </p:nvSpPr>
          <p:spPr>
            <a:xfrm>
              <a:off x="3702960" y="2565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5" name="CustomShape 18"/>
            <p:cNvSpPr/>
            <p:nvPr/>
          </p:nvSpPr>
          <p:spPr>
            <a:xfrm>
              <a:off x="3614400" y="305532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36" name="CustomShape 19"/>
            <p:cNvSpPr/>
            <p:nvPr/>
          </p:nvSpPr>
          <p:spPr>
            <a:xfrm>
              <a:off x="3702960" y="333144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7" name="CustomShape 20"/>
            <p:cNvSpPr/>
            <p:nvPr/>
          </p:nvSpPr>
          <p:spPr>
            <a:xfrm>
              <a:off x="3614400" y="372816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38" name="CustomShape 21"/>
            <p:cNvSpPr/>
            <p:nvPr/>
          </p:nvSpPr>
          <p:spPr>
            <a:xfrm>
              <a:off x="3702960" y="4041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9" name="CustomShape 22"/>
            <p:cNvSpPr/>
            <p:nvPr/>
          </p:nvSpPr>
          <p:spPr>
            <a:xfrm>
              <a:off x="3614400" y="4509000"/>
              <a:ext cx="29239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740" name="Picture 2" descr=""/>
            <p:cNvPicPr/>
            <p:nvPr/>
          </p:nvPicPr>
          <p:blipFill>
            <a:blip r:embed="rId1"/>
            <a:stretch/>
          </p:blipFill>
          <p:spPr>
            <a:xfrm>
              <a:off x="3741480" y="4783680"/>
              <a:ext cx="2265480" cy="125676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algn="tl" blurRad="50800" dir="2700000" dist="381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41" name="CustomShape 23"/>
            <p:cNvSpPr/>
            <p:nvPr/>
          </p:nvSpPr>
          <p:spPr>
            <a:xfrm>
              <a:off x="3801960" y="6165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2742" name="Table 24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6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47" name="CustomShape 5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48" name="CustomShape 6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49" name="CustomShape 7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50" name="CustomShape 8"/>
          <p:cNvSpPr/>
          <p:nvPr/>
        </p:nvSpPr>
        <p:spPr>
          <a:xfrm>
            <a:off x="4855320" y="177696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51" name="CustomShape 9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2" name="CustomShape 10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grpSp>
        <p:nvGrpSpPr>
          <p:cNvPr id="2753" name="Group 11"/>
          <p:cNvGrpSpPr/>
          <p:nvPr/>
        </p:nvGrpSpPr>
        <p:grpSpPr>
          <a:xfrm>
            <a:off x="1988640" y="2349000"/>
            <a:ext cx="4372560" cy="4175640"/>
            <a:chOff x="1988640" y="2349000"/>
            <a:chExt cx="4372560" cy="4175640"/>
          </a:xfrm>
        </p:grpSpPr>
        <p:sp>
          <p:nvSpPr>
            <p:cNvPr id="2754" name="CustomShape 12"/>
            <p:cNvSpPr/>
            <p:nvPr/>
          </p:nvSpPr>
          <p:spPr>
            <a:xfrm>
              <a:off x="2107800" y="250452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제목을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55" name="CustomShape 13"/>
            <p:cNvSpPr/>
            <p:nvPr/>
          </p:nvSpPr>
          <p:spPr>
            <a:xfrm>
              <a:off x="2196360" y="273888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6" name="CustomShape 14"/>
            <p:cNvSpPr/>
            <p:nvPr/>
          </p:nvSpPr>
          <p:spPr>
            <a:xfrm>
              <a:off x="2133360" y="30855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목표 금액을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57" name="CustomShape 15"/>
            <p:cNvSpPr/>
            <p:nvPr/>
          </p:nvSpPr>
          <p:spPr>
            <a:xfrm>
              <a:off x="2196360" y="338940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8" name="CustomShape 16"/>
            <p:cNvSpPr/>
            <p:nvPr/>
          </p:nvSpPr>
          <p:spPr>
            <a:xfrm>
              <a:off x="2196360" y="3789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진행 기간을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59" name="CustomShape 17"/>
            <p:cNvSpPr/>
            <p:nvPr/>
          </p:nvSpPr>
          <p:spPr>
            <a:xfrm>
              <a:off x="2196360" y="4084200"/>
              <a:ext cx="1240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0" name="CustomShape 18"/>
            <p:cNvSpPr/>
            <p:nvPr/>
          </p:nvSpPr>
          <p:spPr>
            <a:xfrm>
              <a:off x="3530880" y="4101120"/>
              <a:ext cx="8751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일 남음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761" name="Picture 2" descr=""/>
            <p:cNvPicPr/>
            <p:nvPr/>
          </p:nvPicPr>
          <p:blipFill>
            <a:blip r:embed="rId1"/>
            <a:stretch/>
          </p:blipFill>
          <p:spPr>
            <a:xfrm>
              <a:off x="4412880" y="4082400"/>
              <a:ext cx="1769400" cy="30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62" name="CustomShape 19"/>
            <p:cNvSpPr/>
            <p:nvPr/>
          </p:nvSpPr>
          <p:spPr>
            <a:xfrm>
              <a:off x="2196360" y="44798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대표 이미지를 등록해주세요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63" name="CustomShape 20"/>
            <p:cNvSpPr/>
            <p:nvPr/>
          </p:nvSpPr>
          <p:spPr>
            <a:xfrm>
              <a:off x="2196360" y="4753800"/>
              <a:ext cx="3278520" cy="668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4" name="CustomShape 21"/>
            <p:cNvSpPr/>
            <p:nvPr/>
          </p:nvSpPr>
          <p:spPr>
            <a:xfrm>
              <a:off x="2196360" y="554508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키워드를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65" name="CustomShape 22"/>
            <p:cNvSpPr/>
            <p:nvPr/>
          </p:nvSpPr>
          <p:spPr>
            <a:xfrm>
              <a:off x="2196360" y="5849280"/>
              <a:ext cx="354420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키워드 입력 후 엔터를 눌러주세요</a:t>
              </a:r>
              <a:endParaRPr b="0" lang="en-US" sz="1100" spc="-1" strike="noStrike">
                <a:latin typeface="Noto Sans CJK JP"/>
              </a:endParaRPr>
            </a:p>
          </p:txBody>
        </p:sp>
        <p:sp>
          <p:nvSpPr>
            <p:cNvPr id="2766" name="CustomShape 23"/>
            <p:cNvSpPr/>
            <p:nvPr/>
          </p:nvSpPr>
          <p:spPr>
            <a:xfrm>
              <a:off x="3348720" y="6282000"/>
              <a:ext cx="97416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  <p:sp>
          <p:nvSpPr>
            <p:cNvPr id="2767" name="CustomShape 24"/>
            <p:cNvSpPr/>
            <p:nvPr/>
          </p:nvSpPr>
          <p:spPr>
            <a:xfrm>
              <a:off x="1988640" y="2349000"/>
              <a:ext cx="288360" cy="181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</p:grpSp>
      <p:sp>
        <p:nvSpPr>
          <p:cNvPr id="2768" name="CustomShape 25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9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1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2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73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74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75" name="CustomShape 7"/>
          <p:cNvSpPr/>
          <p:nvPr/>
        </p:nvSpPr>
        <p:spPr>
          <a:xfrm>
            <a:off x="485532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76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7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78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79" name="Group 11"/>
          <p:cNvGrpSpPr/>
          <p:nvPr/>
        </p:nvGrpSpPr>
        <p:grpSpPr>
          <a:xfrm>
            <a:off x="1931040" y="2049840"/>
            <a:ext cx="4372560" cy="4500000"/>
            <a:chOff x="1931040" y="2049840"/>
            <a:chExt cx="4372560" cy="4500000"/>
          </a:xfrm>
        </p:grpSpPr>
        <p:sp>
          <p:nvSpPr>
            <p:cNvPr id="2780" name="CustomShape 12"/>
            <p:cNvSpPr/>
            <p:nvPr/>
          </p:nvSpPr>
          <p:spPr>
            <a:xfrm>
              <a:off x="2050200" y="22341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영상이 먼저 보여집니다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781" name="CustomShape 13"/>
            <p:cNvSpPr/>
            <p:nvPr/>
          </p:nvSpPr>
          <p:spPr>
            <a:xfrm>
              <a:off x="2138760" y="27284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82" name="CustomShape 14"/>
            <p:cNvSpPr/>
            <p:nvPr/>
          </p:nvSpPr>
          <p:spPr>
            <a:xfrm>
              <a:off x="2139840" y="30114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YouTube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783" name="CustomShape 15"/>
            <p:cNvSpPr/>
            <p:nvPr/>
          </p:nvSpPr>
          <p:spPr>
            <a:xfrm>
              <a:off x="2138760" y="34542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784" name="CustomShape 16"/>
            <p:cNvSpPr/>
            <p:nvPr/>
          </p:nvSpPr>
          <p:spPr>
            <a:xfrm>
              <a:off x="1931040" y="20498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785" name="Picture 2" descr=""/>
            <p:cNvPicPr/>
            <p:nvPr/>
          </p:nvPicPr>
          <p:blipFill>
            <a:blip r:embed="rId1"/>
            <a:stretch/>
          </p:blipFill>
          <p:spPr>
            <a:xfrm>
              <a:off x="5146560" y="30024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86" name="CustomShape 17"/>
            <p:cNvSpPr/>
            <p:nvPr/>
          </p:nvSpPr>
          <p:spPr>
            <a:xfrm>
              <a:off x="213984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7" name="CustomShape 18"/>
            <p:cNvSpPr/>
            <p:nvPr/>
          </p:nvSpPr>
          <p:spPr>
            <a:xfrm>
              <a:off x="388332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88" name="Picture 3" descr=""/>
            <p:cNvPicPr/>
            <p:nvPr/>
          </p:nvPicPr>
          <p:blipFill>
            <a:blip r:embed="rId2"/>
            <a:stretch/>
          </p:blipFill>
          <p:spPr>
            <a:xfrm>
              <a:off x="2362320" y="39823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89" name="Picture 4" descr=""/>
            <p:cNvPicPr/>
            <p:nvPr/>
          </p:nvPicPr>
          <p:blipFill>
            <a:blip r:embed="rId3"/>
            <a:stretch/>
          </p:blipFill>
          <p:spPr>
            <a:xfrm>
              <a:off x="4210560" y="40435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90" name="CustomShape 19"/>
            <p:cNvSpPr/>
            <p:nvPr/>
          </p:nvSpPr>
          <p:spPr>
            <a:xfrm>
              <a:off x="2138760" y="518256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1" name="CustomShape 20"/>
            <p:cNvSpPr/>
            <p:nvPr/>
          </p:nvSpPr>
          <p:spPr>
            <a:xfrm>
              <a:off x="2138760" y="48333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792" name="Picture 5" descr=""/>
            <p:cNvPicPr/>
            <p:nvPr/>
          </p:nvPicPr>
          <p:blipFill>
            <a:blip r:embed="rId4"/>
            <a:stretch/>
          </p:blipFill>
          <p:spPr>
            <a:xfrm>
              <a:off x="2138760" y="518256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793" name="Table 21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소개 영상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4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9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9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97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98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799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00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01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2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03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04" name="Group 11"/>
          <p:cNvGrpSpPr/>
          <p:nvPr/>
        </p:nvGrpSpPr>
        <p:grpSpPr>
          <a:xfrm>
            <a:off x="1877040" y="2075760"/>
            <a:ext cx="4395600" cy="4463640"/>
            <a:chOff x="1877040" y="2075760"/>
            <a:chExt cx="4395600" cy="4463640"/>
          </a:xfrm>
        </p:grpSpPr>
        <p:sp>
          <p:nvSpPr>
            <p:cNvPr id="2805" name="CustomShape 12"/>
            <p:cNvSpPr/>
            <p:nvPr/>
          </p:nvSpPr>
          <p:spPr>
            <a:xfrm>
              <a:off x="2007360" y="2310480"/>
              <a:ext cx="3295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06" name="CustomShape 13"/>
            <p:cNvSpPr/>
            <p:nvPr/>
          </p:nvSpPr>
          <p:spPr>
            <a:xfrm>
              <a:off x="2035080" y="2557800"/>
              <a:ext cx="4237560" cy="3663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7" name="CustomShape 14"/>
            <p:cNvSpPr/>
            <p:nvPr/>
          </p:nvSpPr>
          <p:spPr>
            <a:xfrm>
              <a:off x="1877040" y="2075760"/>
              <a:ext cx="315360" cy="1918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08" name="CustomShape 15"/>
            <p:cNvSpPr/>
            <p:nvPr/>
          </p:nvSpPr>
          <p:spPr>
            <a:xfrm>
              <a:off x="2067480" y="267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809" name="CustomShape 16"/>
            <p:cNvSpPr/>
            <p:nvPr/>
          </p:nvSpPr>
          <p:spPr>
            <a:xfrm>
              <a:off x="2193120" y="2937600"/>
              <a:ext cx="3788640" cy="645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0" name="CustomShape 17"/>
            <p:cNvSpPr/>
            <p:nvPr/>
          </p:nvSpPr>
          <p:spPr>
            <a:xfrm>
              <a:off x="2108880" y="367416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811" name="CustomShape 18"/>
            <p:cNvSpPr/>
            <p:nvPr/>
          </p:nvSpPr>
          <p:spPr>
            <a:xfrm>
              <a:off x="2193120" y="396972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2" name="CustomShape 19"/>
            <p:cNvSpPr/>
            <p:nvPr/>
          </p:nvSpPr>
          <p:spPr>
            <a:xfrm>
              <a:off x="2108880" y="438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813" name="CustomShape 20"/>
            <p:cNvSpPr/>
            <p:nvPr/>
          </p:nvSpPr>
          <p:spPr>
            <a:xfrm>
              <a:off x="2193120" y="467640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4" name="CustomShape 21"/>
            <p:cNvSpPr/>
            <p:nvPr/>
          </p:nvSpPr>
          <p:spPr>
            <a:xfrm>
              <a:off x="2193120" y="5318640"/>
              <a:ext cx="3788640" cy="7059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5" name="CustomShape 22"/>
            <p:cNvSpPr/>
            <p:nvPr/>
          </p:nvSpPr>
          <p:spPr>
            <a:xfrm>
              <a:off x="2108880" y="504864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816" name="CustomShape 23"/>
            <p:cNvSpPr/>
            <p:nvPr/>
          </p:nvSpPr>
          <p:spPr>
            <a:xfrm>
              <a:off x="3364560" y="6283080"/>
              <a:ext cx="1065600" cy="256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2817" name="Table 24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환불 및 교환 정책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이메일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 descr=""/>
          <p:cNvPicPr/>
          <p:nvPr/>
        </p:nvPicPr>
        <p:blipFill>
          <a:blip r:embed="rId1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Picture 2" descr=""/>
          <p:cNvPicPr/>
          <p:nvPr/>
        </p:nvPicPr>
        <p:blipFill>
          <a:blip r:embed="rId2"/>
          <a:stretch/>
        </p:blipFill>
        <p:spPr>
          <a:xfrm>
            <a:off x="1496880" y="152280"/>
            <a:ext cx="9373320" cy="6447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8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user_w_hj_make_project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1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2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21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22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23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24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25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6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27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828" name="Table 11"/>
          <p:cNvGraphicFramePr/>
          <p:nvPr/>
        </p:nvGraphicFramePr>
        <p:xfrm>
          <a:off x="8843400" y="836640"/>
          <a:ext cx="2951640" cy="2117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투자상품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투자상품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내용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옵션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829" name="Group 12"/>
          <p:cNvGrpSpPr/>
          <p:nvPr/>
        </p:nvGrpSpPr>
        <p:grpSpPr>
          <a:xfrm>
            <a:off x="1900080" y="2421000"/>
            <a:ext cx="4372560" cy="4016160"/>
            <a:chOff x="1900080" y="2421000"/>
            <a:chExt cx="4372560" cy="4016160"/>
          </a:xfrm>
        </p:grpSpPr>
        <p:sp>
          <p:nvSpPr>
            <p:cNvPr id="2830" name="CustomShape 13"/>
            <p:cNvSpPr/>
            <p:nvPr/>
          </p:nvSpPr>
          <p:spPr>
            <a:xfrm>
              <a:off x="2019240" y="26384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 상품을 구성해주세요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31" name="CustomShape 14"/>
            <p:cNvSpPr/>
            <p:nvPr/>
          </p:nvSpPr>
          <p:spPr>
            <a:xfrm>
              <a:off x="1900080" y="2421000"/>
              <a:ext cx="2883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32" name="CustomShape 15"/>
            <p:cNvSpPr/>
            <p:nvPr/>
          </p:nvSpPr>
          <p:spPr>
            <a:xfrm>
              <a:off x="3260160" y="301032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3" name="CustomShape 16"/>
            <p:cNvSpPr/>
            <p:nvPr/>
          </p:nvSpPr>
          <p:spPr>
            <a:xfrm>
              <a:off x="2019240" y="30326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 금액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34" name="CustomShape 17"/>
            <p:cNvSpPr/>
            <p:nvPr/>
          </p:nvSpPr>
          <p:spPr>
            <a:xfrm>
              <a:off x="2019240" y="35632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상품 제목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35" name="CustomShape 18"/>
            <p:cNvSpPr/>
            <p:nvPr/>
          </p:nvSpPr>
          <p:spPr>
            <a:xfrm>
              <a:off x="3260160" y="35186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6" name="CustomShape 19"/>
            <p:cNvSpPr/>
            <p:nvPr/>
          </p:nvSpPr>
          <p:spPr>
            <a:xfrm>
              <a:off x="2019240" y="399816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상품 내용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37" name="CustomShape 20"/>
            <p:cNvSpPr/>
            <p:nvPr/>
          </p:nvSpPr>
          <p:spPr>
            <a:xfrm>
              <a:off x="3260160" y="3998160"/>
              <a:ext cx="2835360" cy="713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8" name="CustomShape 21"/>
            <p:cNvSpPr/>
            <p:nvPr/>
          </p:nvSpPr>
          <p:spPr>
            <a:xfrm>
              <a:off x="2019240" y="524772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 옵션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39" name="CustomShape 22"/>
            <p:cNvSpPr/>
            <p:nvPr/>
          </p:nvSpPr>
          <p:spPr>
            <a:xfrm>
              <a:off x="3260160" y="520308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 옵션 추가하기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840" name="CustomShape 23"/>
            <p:cNvSpPr/>
            <p:nvPr/>
          </p:nvSpPr>
          <p:spPr>
            <a:xfrm>
              <a:off x="265284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841" name="CustomShape 24"/>
            <p:cNvSpPr/>
            <p:nvPr/>
          </p:nvSpPr>
          <p:spPr>
            <a:xfrm>
              <a:off x="396900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842" name="CustomShape 25"/>
            <p:cNvSpPr/>
            <p:nvPr/>
          </p:nvSpPr>
          <p:spPr>
            <a:xfrm>
              <a:off x="1902240" y="2924640"/>
              <a:ext cx="4370400" cy="3512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user_w_hj_make_project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46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47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48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49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50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1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52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853" name="Table 11"/>
          <p:cNvGraphicFramePr/>
          <p:nvPr/>
        </p:nvGraphicFramePr>
        <p:xfrm>
          <a:off x="8843400" y="836640"/>
          <a:ext cx="2951640" cy="139968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등록된 리워드 미리보기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854" name="Group 12"/>
          <p:cNvGrpSpPr/>
          <p:nvPr/>
        </p:nvGrpSpPr>
        <p:grpSpPr>
          <a:xfrm>
            <a:off x="1900080" y="2361600"/>
            <a:ext cx="4372560" cy="4091040"/>
            <a:chOff x="1900080" y="2361600"/>
            <a:chExt cx="4372560" cy="4091040"/>
          </a:xfrm>
        </p:grpSpPr>
        <p:sp>
          <p:nvSpPr>
            <p:cNvPr id="2855" name="CustomShape 13"/>
            <p:cNvSpPr/>
            <p:nvPr/>
          </p:nvSpPr>
          <p:spPr>
            <a:xfrm>
              <a:off x="2019240" y="26010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등록된 투자상품 미리보기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56" name="CustomShape 14"/>
            <p:cNvSpPr/>
            <p:nvPr/>
          </p:nvSpPr>
          <p:spPr>
            <a:xfrm>
              <a:off x="1900080" y="2361600"/>
              <a:ext cx="288360" cy="195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57" name="CustomShape 15"/>
            <p:cNvSpPr/>
            <p:nvPr/>
          </p:nvSpPr>
          <p:spPr>
            <a:xfrm>
              <a:off x="3082680" y="2916000"/>
              <a:ext cx="3189960" cy="2947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58" name="Picture 2" descr=""/>
            <p:cNvPicPr/>
            <p:nvPr/>
          </p:nvPicPr>
          <p:blipFill>
            <a:blip r:embed="rId1"/>
            <a:stretch/>
          </p:blipFill>
          <p:spPr>
            <a:xfrm>
              <a:off x="3260160" y="3034800"/>
              <a:ext cx="2746800" cy="266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59" name="CustomShape 16"/>
            <p:cNvSpPr/>
            <p:nvPr/>
          </p:nvSpPr>
          <p:spPr>
            <a:xfrm>
              <a:off x="2206800" y="6191640"/>
              <a:ext cx="974160" cy="261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</p:spTree>
  </p:cSld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0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user_w_hj_make_project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6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62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63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64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65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66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67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8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69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870" name="Table 11"/>
          <p:cNvGraphicFramePr/>
          <p:nvPr/>
        </p:nvGraphicFramePr>
        <p:xfrm>
          <a:off x="8843400" y="836640"/>
          <a:ext cx="2951640" cy="1919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은행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계좌번호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예금주명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871" name="Group 12"/>
          <p:cNvGrpSpPr/>
          <p:nvPr/>
        </p:nvGrpSpPr>
        <p:grpSpPr>
          <a:xfrm>
            <a:off x="1930680" y="2349000"/>
            <a:ext cx="4029840" cy="4075920"/>
            <a:chOff x="1930680" y="2349000"/>
            <a:chExt cx="4029840" cy="4075920"/>
          </a:xfrm>
        </p:grpSpPr>
        <p:sp>
          <p:nvSpPr>
            <p:cNvPr id="2872" name="CustomShape 13"/>
            <p:cNvSpPr/>
            <p:nvPr/>
          </p:nvSpPr>
          <p:spPr>
            <a:xfrm>
              <a:off x="2061720" y="2566440"/>
              <a:ext cx="3898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873" name="CustomShape 14"/>
            <p:cNvSpPr/>
            <p:nvPr/>
          </p:nvSpPr>
          <p:spPr>
            <a:xfrm>
              <a:off x="1930680" y="2349000"/>
              <a:ext cx="3171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74" name="CustomShape 15"/>
            <p:cNvSpPr/>
            <p:nvPr/>
          </p:nvSpPr>
          <p:spPr>
            <a:xfrm>
              <a:off x="2061720" y="2953440"/>
              <a:ext cx="33138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75" name="CustomShape 16"/>
            <p:cNvSpPr/>
            <p:nvPr/>
          </p:nvSpPr>
          <p:spPr>
            <a:xfrm>
              <a:off x="2158920" y="32119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6" name="CustomShape 17"/>
            <p:cNvSpPr/>
            <p:nvPr/>
          </p:nvSpPr>
          <p:spPr>
            <a:xfrm>
              <a:off x="2061720" y="361728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77" name="CustomShape 18"/>
            <p:cNvSpPr/>
            <p:nvPr/>
          </p:nvSpPr>
          <p:spPr>
            <a:xfrm>
              <a:off x="2158920" y="38455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8" name="CustomShape 19"/>
            <p:cNvSpPr/>
            <p:nvPr/>
          </p:nvSpPr>
          <p:spPr>
            <a:xfrm>
              <a:off x="2061720" y="417312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879" name="CustomShape 20"/>
            <p:cNvSpPr/>
            <p:nvPr/>
          </p:nvSpPr>
          <p:spPr>
            <a:xfrm>
              <a:off x="2158920" y="443196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0" name="CustomShape 21"/>
            <p:cNvSpPr/>
            <p:nvPr/>
          </p:nvSpPr>
          <p:spPr>
            <a:xfrm>
              <a:off x="2061720" y="4818600"/>
              <a:ext cx="32162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881" name="Picture 2" descr=""/>
            <p:cNvPicPr/>
            <p:nvPr/>
          </p:nvPicPr>
          <p:blipFill>
            <a:blip r:embed="rId1"/>
            <a:stretch/>
          </p:blipFill>
          <p:spPr>
            <a:xfrm>
              <a:off x="2201040" y="5045760"/>
              <a:ext cx="2491920" cy="103860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algn="tl" blurRad="50800" dir="2700000" dist="381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82" name="CustomShape 22"/>
            <p:cNvSpPr/>
            <p:nvPr/>
          </p:nvSpPr>
          <p:spPr>
            <a:xfrm>
              <a:off x="2268000" y="6187680"/>
              <a:ext cx="107172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b="0" lang="en-US" sz="1100" spc="-1" strike="noStrike">
                <a:latin typeface="Noto Sans CJK JP"/>
              </a:endParaRPr>
            </a:p>
          </p:txBody>
        </p:sp>
      </p:grpSp>
    </p:spTree>
  </p:cSld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6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87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8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889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890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891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892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893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4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95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96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7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898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9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900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1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b="0" lang="en-US" sz="1200" spc="-1" strike="noStrike">
              <a:latin typeface="Noto Sans CJK JP"/>
            </a:endParaRPr>
          </a:p>
        </p:txBody>
      </p:sp>
      <p:pic>
        <p:nvPicPr>
          <p:cNvPr id="2902" name="Picture 2" descr=""/>
          <p:cNvPicPr/>
          <p:nvPr/>
        </p:nvPicPr>
        <p:blipFill>
          <a:blip r:embed="rId1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2903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</a:t>
            </a: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904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5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906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07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08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909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0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11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12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소개 영상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3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4" name="CustomShape 5"/>
          <p:cNvSpPr/>
          <p:nvPr/>
        </p:nvSpPr>
        <p:spPr>
          <a:xfrm>
            <a:off x="1018440" y="1766520"/>
            <a:ext cx="15318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915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16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17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18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19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0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921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22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2923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영상이 먼저 보여집니다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924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25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YouTube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926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27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928" name="Picture 2" descr=""/>
            <p:cNvPicPr/>
            <p:nvPr/>
          </p:nvPicPr>
          <p:blipFill>
            <a:blip r:embed="rId1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29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0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931" name="Picture 3" descr=""/>
            <p:cNvPicPr/>
            <p:nvPr/>
          </p:nvPicPr>
          <p:blipFill>
            <a:blip r:embed="rId2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32" name="Picture 4" descr=""/>
            <p:cNvPicPr/>
            <p:nvPr/>
          </p:nvPicPr>
          <p:blipFill>
            <a:blip r:embed="rId3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33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4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935" name="Picture 5" descr=""/>
            <p:cNvPicPr/>
            <p:nvPr/>
          </p:nvPicPr>
          <p:blipFill>
            <a:blip r:embed="rId4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936" name="Table 23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7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38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39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환불 및 교환 정책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이메일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40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1" name="CustomShape 5"/>
          <p:cNvSpPr/>
          <p:nvPr/>
        </p:nvSpPr>
        <p:spPr>
          <a:xfrm>
            <a:off x="1018440" y="1766520"/>
            <a:ext cx="144324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942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43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44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45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46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7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948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49" name="Group 13"/>
          <p:cNvGrpSpPr/>
          <p:nvPr/>
        </p:nvGrpSpPr>
        <p:grpSpPr>
          <a:xfrm>
            <a:off x="3495600" y="1520640"/>
            <a:ext cx="4017600" cy="5004000"/>
            <a:chOff x="3495600" y="1520640"/>
            <a:chExt cx="4017600" cy="5004000"/>
          </a:xfrm>
        </p:grpSpPr>
        <p:sp>
          <p:nvSpPr>
            <p:cNvPr id="2950" name="CustomShape 14"/>
            <p:cNvSpPr/>
            <p:nvPr/>
          </p:nvSpPr>
          <p:spPr>
            <a:xfrm>
              <a:off x="3614400" y="1783800"/>
              <a:ext cx="301248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51" name="CustomShape 15"/>
            <p:cNvSpPr/>
            <p:nvPr/>
          </p:nvSpPr>
          <p:spPr>
            <a:xfrm>
              <a:off x="3639960" y="2061000"/>
              <a:ext cx="3873240" cy="4106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2" name="CustomShape 16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53" name="CustomShape 17"/>
            <p:cNvSpPr/>
            <p:nvPr/>
          </p:nvSpPr>
          <p:spPr>
            <a:xfrm>
              <a:off x="3669840" y="2197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954" name="CustomShape 18"/>
            <p:cNvSpPr/>
            <p:nvPr/>
          </p:nvSpPr>
          <p:spPr>
            <a:xfrm>
              <a:off x="3784320" y="2486880"/>
              <a:ext cx="3462840" cy="724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5" name="CustomShape 19"/>
            <p:cNvSpPr/>
            <p:nvPr/>
          </p:nvSpPr>
          <p:spPr>
            <a:xfrm>
              <a:off x="3707280" y="33123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956" name="CustomShape 20"/>
            <p:cNvSpPr/>
            <p:nvPr/>
          </p:nvSpPr>
          <p:spPr>
            <a:xfrm>
              <a:off x="3784320" y="3643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7" name="CustomShape 21"/>
            <p:cNvSpPr/>
            <p:nvPr/>
          </p:nvSpPr>
          <p:spPr>
            <a:xfrm>
              <a:off x="3707280" y="4114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958" name="CustomShape 22"/>
            <p:cNvSpPr/>
            <p:nvPr/>
          </p:nvSpPr>
          <p:spPr>
            <a:xfrm>
              <a:off x="3784320" y="4435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9" name="CustomShape 23"/>
            <p:cNvSpPr/>
            <p:nvPr/>
          </p:nvSpPr>
          <p:spPr>
            <a:xfrm>
              <a:off x="3784320" y="5155920"/>
              <a:ext cx="3462840" cy="79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0" name="CustomShape 24"/>
            <p:cNvSpPr/>
            <p:nvPr/>
          </p:nvSpPr>
          <p:spPr>
            <a:xfrm>
              <a:off x="3707280" y="48531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2961" name="CustomShape 25"/>
            <p:cNvSpPr/>
            <p:nvPr/>
          </p:nvSpPr>
          <p:spPr>
            <a:xfrm>
              <a:off x="4855320" y="6237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2962" name="Table 26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3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64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65" name="Table 3"/>
          <p:cNvGraphicFramePr/>
          <p:nvPr/>
        </p:nvGraphicFramePr>
        <p:xfrm>
          <a:off x="8843400" y="836640"/>
          <a:ext cx="2951640" cy="29649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23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내용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예상 배송일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옵션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제공 가능 수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66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7" name="CustomShape 5"/>
          <p:cNvSpPr/>
          <p:nvPr/>
        </p:nvSpPr>
        <p:spPr>
          <a:xfrm>
            <a:off x="1018440" y="1766520"/>
            <a:ext cx="15318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968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69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70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71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2972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3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2974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75" name="Group 13"/>
          <p:cNvGrpSpPr/>
          <p:nvPr/>
        </p:nvGrpSpPr>
        <p:grpSpPr>
          <a:xfrm>
            <a:off x="3495600" y="1520640"/>
            <a:ext cx="4372200" cy="4860000"/>
            <a:chOff x="3495600" y="1520640"/>
            <a:chExt cx="4372200" cy="4860000"/>
          </a:xfrm>
        </p:grpSpPr>
        <p:sp>
          <p:nvSpPr>
            <p:cNvPr id="2976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리워드를 구성해주세요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77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78" name="CustomShape 16"/>
            <p:cNvSpPr/>
            <p:nvPr/>
          </p:nvSpPr>
          <p:spPr>
            <a:xfrm>
              <a:off x="4855320" y="22338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9" name="CustomShape 17"/>
            <p:cNvSpPr/>
            <p:nvPr/>
          </p:nvSpPr>
          <p:spPr>
            <a:xfrm>
              <a:off x="3614400" y="2260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금액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80" name="CustomShape 18"/>
            <p:cNvSpPr/>
            <p:nvPr/>
          </p:nvSpPr>
          <p:spPr>
            <a:xfrm>
              <a:off x="3614400" y="29026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리워드제목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81" name="CustomShape 19"/>
            <p:cNvSpPr/>
            <p:nvPr/>
          </p:nvSpPr>
          <p:spPr>
            <a:xfrm>
              <a:off x="4855320" y="284868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2" name="CustomShape 20"/>
            <p:cNvSpPr/>
            <p:nvPr/>
          </p:nvSpPr>
          <p:spPr>
            <a:xfrm>
              <a:off x="3614400" y="3429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리워드내용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83" name="CustomShape 21"/>
            <p:cNvSpPr/>
            <p:nvPr/>
          </p:nvSpPr>
          <p:spPr>
            <a:xfrm>
              <a:off x="4855320" y="3429000"/>
              <a:ext cx="2835360" cy="863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4" name="CustomShape 22"/>
            <p:cNvSpPr/>
            <p:nvPr/>
          </p:nvSpPr>
          <p:spPr>
            <a:xfrm>
              <a:off x="3614400" y="4437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예상 배송일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2985" name="Picture 2" descr=""/>
            <p:cNvPicPr/>
            <p:nvPr/>
          </p:nvPicPr>
          <p:blipFill>
            <a:blip r:embed="rId1"/>
            <a:stretch/>
          </p:blipFill>
          <p:spPr>
            <a:xfrm>
              <a:off x="4927320" y="4417200"/>
              <a:ext cx="1699560" cy="31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86" name="CustomShape 23"/>
            <p:cNvSpPr/>
            <p:nvPr/>
          </p:nvSpPr>
          <p:spPr>
            <a:xfrm>
              <a:off x="3614400" y="4941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옵션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87" name="CustomShape 24"/>
            <p:cNvSpPr/>
            <p:nvPr/>
          </p:nvSpPr>
          <p:spPr>
            <a:xfrm>
              <a:off x="4855320" y="488736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리워드옵션 추가하기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988" name="CustomShape 25"/>
            <p:cNvSpPr/>
            <p:nvPr/>
          </p:nvSpPr>
          <p:spPr>
            <a:xfrm>
              <a:off x="4248000" y="5949360"/>
              <a:ext cx="92160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989" name="CustomShape 26"/>
            <p:cNvSpPr/>
            <p:nvPr/>
          </p:nvSpPr>
          <p:spPr>
            <a:xfrm>
              <a:off x="5564160" y="5949360"/>
              <a:ext cx="92160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2990" name="CustomShape 27"/>
            <p:cNvSpPr/>
            <p:nvPr/>
          </p:nvSpPr>
          <p:spPr>
            <a:xfrm>
              <a:off x="3497400" y="2130120"/>
              <a:ext cx="4370400" cy="4250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1" name="CustomShape 28"/>
            <p:cNvSpPr/>
            <p:nvPr/>
          </p:nvSpPr>
          <p:spPr>
            <a:xfrm>
              <a:off x="3614400" y="5373360"/>
              <a:ext cx="124020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제공가능 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2992" name="CustomShape 29"/>
            <p:cNvSpPr/>
            <p:nvPr/>
          </p:nvSpPr>
          <p:spPr>
            <a:xfrm>
              <a:off x="4855320" y="543852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aphicFrame>
        <p:nvGraphicFramePr>
          <p:cNvPr id="2993" name="Table 30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4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95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96" name="Table 3"/>
          <p:cNvGraphicFramePr/>
          <p:nvPr/>
        </p:nvGraphicFramePr>
        <p:xfrm>
          <a:off x="8843400" y="836640"/>
          <a:ext cx="2951640" cy="15393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등록된 리워드 미리보기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97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8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2999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000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001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002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003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4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05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06" name="Group 13"/>
          <p:cNvGrpSpPr/>
          <p:nvPr/>
        </p:nvGrpSpPr>
        <p:grpSpPr>
          <a:xfrm>
            <a:off x="3495600" y="1520640"/>
            <a:ext cx="4372200" cy="4500000"/>
            <a:chOff x="3495600" y="1520640"/>
            <a:chExt cx="4372200" cy="4500000"/>
          </a:xfrm>
        </p:grpSpPr>
        <p:sp>
          <p:nvSpPr>
            <p:cNvPr id="3007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등록된 리워드 미리보기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08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09" name="CustomShape 16"/>
            <p:cNvSpPr/>
            <p:nvPr/>
          </p:nvSpPr>
          <p:spPr>
            <a:xfrm>
              <a:off x="4677840" y="2130120"/>
              <a:ext cx="3189960" cy="32421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10" name="Picture 2" descr=""/>
            <p:cNvPicPr/>
            <p:nvPr/>
          </p:nvPicPr>
          <p:blipFill>
            <a:blip r:embed="rId1"/>
            <a:stretch/>
          </p:blipFill>
          <p:spPr>
            <a:xfrm>
              <a:off x="4855320" y="2261160"/>
              <a:ext cx="2746800" cy="29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11" name="CustomShape 17"/>
            <p:cNvSpPr/>
            <p:nvPr/>
          </p:nvSpPr>
          <p:spPr>
            <a:xfrm>
              <a:off x="3801960" y="5733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3012" name="Table 18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3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4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5" name="Table 3"/>
          <p:cNvGraphicFramePr/>
          <p:nvPr/>
        </p:nvGraphicFramePr>
        <p:xfrm>
          <a:off x="8843400" y="836640"/>
          <a:ext cx="2951640" cy="22521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은행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계좌번호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예금주명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16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7" name="CustomShape 5"/>
          <p:cNvSpPr/>
          <p:nvPr/>
        </p:nvSpPr>
        <p:spPr>
          <a:xfrm>
            <a:off x="1018440" y="1766520"/>
            <a:ext cx="15318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018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019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020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021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022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3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24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25" name="Group 13"/>
          <p:cNvGrpSpPr/>
          <p:nvPr/>
        </p:nvGrpSpPr>
        <p:grpSpPr>
          <a:xfrm>
            <a:off x="3495600" y="1520640"/>
            <a:ext cx="3751560" cy="4932000"/>
            <a:chOff x="3495600" y="1520640"/>
            <a:chExt cx="3751560" cy="4932000"/>
          </a:xfrm>
        </p:grpSpPr>
        <p:sp>
          <p:nvSpPr>
            <p:cNvPr id="3026" name="CustomShape 14"/>
            <p:cNvSpPr/>
            <p:nvPr/>
          </p:nvSpPr>
          <p:spPr>
            <a:xfrm>
              <a:off x="3614400" y="1783800"/>
              <a:ext cx="363276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 받으실 계좌를 입력해주세요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027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28" name="CustomShape 16"/>
            <p:cNvSpPr/>
            <p:nvPr/>
          </p:nvSpPr>
          <p:spPr>
            <a:xfrm>
              <a:off x="3614400" y="225216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29" name="CustomShape 17"/>
            <p:cNvSpPr/>
            <p:nvPr/>
          </p:nvSpPr>
          <p:spPr>
            <a:xfrm>
              <a:off x="3702960" y="2565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0" name="CustomShape 18"/>
            <p:cNvSpPr/>
            <p:nvPr/>
          </p:nvSpPr>
          <p:spPr>
            <a:xfrm>
              <a:off x="3614400" y="305532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31" name="CustomShape 19"/>
            <p:cNvSpPr/>
            <p:nvPr/>
          </p:nvSpPr>
          <p:spPr>
            <a:xfrm>
              <a:off x="3702960" y="333144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2" name="CustomShape 20"/>
            <p:cNvSpPr/>
            <p:nvPr/>
          </p:nvSpPr>
          <p:spPr>
            <a:xfrm>
              <a:off x="3614400" y="372816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33" name="CustomShape 21"/>
            <p:cNvSpPr/>
            <p:nvPr/>
          </p:nvSpPr>
          <p:spPr>
            <a:xfrm>
              <a:off x="3702960" y="4041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4" name="CustomShape 22"/>
            <p:cNvSpPr/>
            <p:nvPr/>
          </p:nvSpPr>
          <p:spPr>
            <a:xfrm>
              <a:off x="3614400" y="4509000"/>
              <a:ext cx="29239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035" name="Picture 2" descr=""/>
            <p:cNvPicPr/>
            <p:nvPr/>
          </p:nvPicPr>
          <p:blipFill>
            <a:blip r:embed="rId1"/>
            <a:stretch/>
          </p:blipFill>
          <p:spPr>
            <a:xfrm>
              <a:off x="3741480" y="4783680"/>
              <a:ext cx="2265480" cy="125676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algn="tl" blurRad="50800" dir="2700000" dist="381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036" name="CustomShape 23"/>
            <p:cNvSpPr/>
            <p:nvPr/>
          </p:nvSpPr>
          <p:spPr>
            <a:xfrm>
              <a:off x="3801960" y="6165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3037" name="Table 24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8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3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4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41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42" name="CustomShape 5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43" name="CustomShape 6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44" name="CustomShape 7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45" name="CustomShape 8"/>
          <p:cNvSpPr/>
          <p:nvPr/>
        </p:nvSpPr>
        <p:spPr>
          <a:xfrm>
            <a:off x="4766760" y="177696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46" name="CustomShape 9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7" name="CustomShape 10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grpSp>
        <p:nvGrpSpPr>
          <p:cNvPr id="3048" name="Group 11"/>
          <p:cNvGrpSpPr/>
          <p:nvPr/>
        </p:nvGrpSpPr>
        <p:grpSpPr>
          <a:xfrm>
            <a:off x="1988640" y="2349000"/>
            <a:ext cx="4372560" cy="4175640"/>
            <a:chOff x="1988640" y="2349000"/>
            <a:chExt cx="4372560" cy="4175640"/>
          </a:xfrm>
        </p:grpSpPr>
        <p:sp>
          <p:nvSpPr>
            <p:cNvPr id="3049" name="CustomShape 12"/>
            <p:cNvSpPr/>
            <p:nvPr/>
          </p:nvSpPr>
          <p:spPr>
            <a:xfrm>
              <a:off x="2107800" y="250452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제목을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50" name="CustomShape 13"/>
            <p:cNvSpPr/>
            <p:nvPr/>
          </p:nvSpPr>
          <p:spPr>
            <a:xfrm>
              <a:off x="2196360" y="273888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1" name="CustomShape 14"/>
            <p:cNvSpPr/>
            <p:nvPr/>
          </p:nvSpPr>
          <p:spPr>
            <a:xfrm>
              <a:off x="2133360" y="30855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목표 금액을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52" name="CustomShape 15"/>
            <p:cNvSpPr/>
            <p:nvPr/>
          </p:nvSpPr>
          <p:spPr>
            <a:xfrm>
              <a:off x="2196360" y="338940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3" name="CustomShape 16"/>
            <p:cNvSpPr/>
            <p:nvPr/>
          </p:nvSpPr>
          <p:spPr>
            <a:xfrm>
              <a:off x="2196360" y="3789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진행 기간을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54" name="CustomShape 17"/>
            <p:cNvSpPr/>
            <p:nvPr/>
          </p:nvSpPr>
          <p:spPr>
            <a:xfrm>
              <a:off x="2196360" y="4084200"/>
              <a:ext cx="1240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5" name="CustomShape 18"/>
            <p:cNvSpPr/>
            <p:nvPr/>
          </p:nvSpPr>
          <p:spPr>
            <a:xfrm>
              <a:off x="3530880" y="4101120"/>
              <a:ext cx="8751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일 남음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056" name="Picture 2" descr=""/>
            <p:cNvPicPr/>
            <p:nvPr/>
          </p:nvPicPr>
          <p:blipFill>
            <a:blip r:embed="rId1"/>
            <a:stretch/>
          </p:blipFill>
          <p:spPr>
            <a:xfrm>
              <a:off x="4412880" y="4082400"/>
              <a:ext cx="1769400" cy="30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57" name="CustomShape 19"/>
            <p:cNvSpPr/>
            <p:nvPr/>
          </p:nvSpPr>
          <p:spPr>
            <a:xfrm>
              <a:off x="2196360" y="44798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대표 이미지를 등록해주세요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58" name="CustomShape 20"/>
            <p:cNvSpPr/>
            <p:nvPr/>
          </p:nvSpPr>
          <p:spPr>
            <a:xfrm>
              <a:off x="2196360" y="4753800"/>
              <a:ext cx="3278520" cy="668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9" name="CustomShape 21"/>
            <p:cNvSpPr/>
            <p:nvPr/>
          </p:nvSpPr>
          <p:spPr>
            <a:xfrm>
              <a:off x="2196360" y="554508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키워드를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60" name="CustomShape 22"/>
            <p:cNvSpPr/>
            <p:nvPr/>
          </p:nvSpPr>
          <p:spPr>
            <a:xfrm>
              <a:off x="2196360" y="5849280"/>
              <a:ext cx="354420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키워드 입력 후 엔터를 눌러주세요</a:t>
              </a:r>
              <a:endParaRPr b="0" lang="en-US" sz="1100" spc="-1" strike="noStrike">
                <a:latin typeface="Noto Sans CJK JP"/>
              </a:endParaRPr>
            </a:p>
          </p:txBody>
        </p:sp>
        <p:sp>
          <p:nvSpPr>
            <p:cNvPr id="3061" name="CustomShape 23"/>
            <p:cNvSpPr/>
            <p:nvPr/>
          </p:nvSpPr>
          <p:spPr>
            <a:xfrm>
              <a:off x="3348720" y="6282000"/>
              <a:ext cx="97416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  <p:sp>
          <p:nvSpPr>
            <p:cNvPr id="3062" name="CustomShape 24"/>
            <p:cNvSpPr/>
            <p:nvPr/>
          </p:nvSpPr>
          <p:spPr>
            <a:xfrm>
              <a:off x="1988640" y="2349000"/>
              <a:ext cx="288360" cy="181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</p:grpSp>
      <p:sp>
        <p:nvSpPr>
          <p:cNvPr id="3063" name="CustomShape 25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6.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구현 현황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4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6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6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67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68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69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70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71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2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73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74" name="Group 11"/>
          <p:cNvGrpSpPr/>
          <p:nvPr/>
        </p:nvGrpSpPr>
        <p:grpSpPr>
          <a:xfrm>
            <a:off x="1931040" y="2049840"/>
            <a:ext cx="4372560" cy="4500000"/>
            <a:chOff x="1931040" y="2049840"/>
            <a:chExt cx="4372560" cy="4500000"/>
          </a:xfrm>
        </p:grpSpPr>
        <p:sp>
          <p:nvSpPr>
            <p:cNvPr id="3075" name="CustomShape 12"/>
            <p:cNvSpPr/>
            <p:nvPr/>
          </p:nvSpPr>
          <p:spPr>
            <a:xfrm>
              <a:off x="2050200" y="22341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영상이 먼저 보여집니다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076" name="CustomShape 13"/>
            <p:cNvSpPr/>
            <p:nvPr/>
          </p:nvSpPr>
          <p:spPr>
            <a:xfrm>
              <a:off x="2138760" y="27284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77" name="CustomShape 14"/>
            <p:cNvSpPr/>
            <p:nvPr/>
          </p:nvSpPr>
          <p:spPr>
            <a:xfrm>
              <a:off x="2139840" y="30114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YouTube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3078" name="CustomShape 15"/>
            <p:cNvSpPr/>
            <p:nvPr/>
          </p:nvSpPr>
          <p:spPr>
            <a:xfrm>
              <a:off x="2138760" y="34542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079" name="CustomShape 16"/>
            <p:cNvSpPr/>
            <p:nvPr/>
          </p:nvSpPr>
          <p:spPr>
            <a:xfrm>
              <a:off x="1931040" y="20498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080" name="Picture 2" descr=""/>
            <p:cNvPicPr/>
            <p:nvPr/>
          </p:nvPicPr>
          <p:blipFill>
            <a:blip r:embed="rId1"/>
            <a:stretch/>
          </p:blipFill>
          <p:spPr>
            <a:xfrm>
              <a:off x="5146560" y="30024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81" name="CustomShape 17"/>
            <p:cNvSpPr/>
            <p:nvPr/>
          </p:nvSpPr>
          <p:spPr>
            <a:xfrm>
              <a:off x="213984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2" name="CustomShape 18"/>
            <p:cNvSpPr/>
            <p:nvPr/>
          </p:nvSpPr>
          <p:spPr>
            <a:xfrm>
              <a:off x="388332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83" name="Picture 3" descr=""/>
            <p:cNvPicPr/>
            <p:nvPr/>
          </p:nvPicPr>
          <p:blipFill>
            <a:blip r:embed="rId2"/>
            <a:stretch/>
          </p:blipFill>
          <p:spPr>
            <a:xfrm>
              <a:off x="2362320" y="39823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84" name="Picture 4" descr=""/>
            <p:cNvPicPr/>
            <p:nvPr/>
          </p:nvPicPr>
          <p:blipFill>
            <a:blip r:embed="rId3"/>
            <a:stretch/>
          </p:blipFill>
          <p:spPr>
            <a:xfrm>
              <a:off x="4210560" y="40435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85" name="CustomShape 19"/>
            <p:cNvSpPr/>
            <p:nvPr/>
          </p:nvSpPr>
          <p:spPr>
            <a:xfrm>
              <a:off x="2138760" y="518256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6" name="CustomShape 20"/>
            <p:cNvSpPr/>
            <p:nvPr/>
          </p:nvSpPr>
          <p:spPr>
            <a:xfrm>
              <a:off x="2138760" y="48333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087" name="Picture 5" descr=""/>
            <p:cNvPicPr/>
            <p:nvPr/>
          </p:nvPicPr>
          <p:blipFill>
            <a:blip r:embed="rId4"/>
            <a:stretch/>
          </p:blipFill>
          <p:spPr>
            <a:xfrm>
              <a:off x="2138760" y="518256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3088" name="Table 21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소개 영상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9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9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91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92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93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94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95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96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7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098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99" name="Group 11"/>
          <p:cNvGrpSpPr/>
          <p:nvPr/>
        </p:nvGrpSpPr>
        <p:grpSpPr>
          <a:xfrm>
            <a:off x="1877040" y="2075760"/>
            <a:ext cx="4395600" cy="4463640"/>
            <a:chOff x="1877040" y="2075760"/>
            <a:chExt cx="4395600" cy="4463640"/>
          </a:xfrm>
        </p:grpSpPr>
        <p:sp>
          <p:nvSpPr>
            <p:cNvPr id="3100" name="CustomShape 12"/>
            <p:cNvSpPr/>
            <p:nvPr/>
          </p:nvSpPr>
          <p:spPr>
            <a:xfrm>
              <a:off x="2007360" y="2310480"/>
              <a:ext cx="3295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01" name="CustomShape 13"/>
            <p:cNvSpPr/>
            <p:nvPr/>
          </p:nvSpPr>
          <p:spPr>
            <a:xfrm>
              <a:off x="2035080" y="2557800"/>
              <a:ext cx="4237560" cy="3663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2" name="CustomShape 14"/>
            <p:cNvSpPr/>
            <p:nvPr/>
          </p:nvSpPr>
          <p:spPr>
            <a:xfrm>
              <a:off x="1877040" y="2075760"/>
              <a:ext cx="315360" cy="1918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03" name="CustomShape 15"/>
            <p:cNvSpPr/>
            <p:nvPr/>
          </p:nvSpPr>
          <p:spPr>
            <a:xfrm>
              <a:off x="2067480" y="267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104" name="CustomShape 16"/>
            <p:cNvSpPr/>
            <p:nvPr/>
          </p:nvSpPr>
          <p:spPr>
            <a:xfrm>
              <a:off x="2193120" y="2937600"/>
              <a:ext cx="3788640" cy="645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5" name="CustomShape 17"/>
            <p:cNvSpPr/>
            <p:nvPr/>
          </p:nvSpPr>
          <p:spPr>
            <a:xfrm>
              <a:off x="2108880" y="367416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106" name="CustomShape 18"/>
            <p:cNvSpPr/>
            <p:nvPr/>
          </p:nvSpPr>
          <p:spPr>
            <a:xfrm>
              <a:off x="2193120" y="396972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7" name="CustomShape 19"/>
            <p:cNvSpPr/>
            <p:nvPr/>
          </p:nvSpPr>
          <p:spPr>
            <a:xfrm>
              <a:off x="2108880" y="438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108" name="CustomShape 20"/>
            <p:cNvSpPr/>
            <p:nvPr/>
          </p:nvSpPr>
          <p:spPr>
            <a:xfrm>
              <a:off x="2193120" y="467640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9" name="CustomShape 21"/>
            <p:cNvSpPr/>
            <p:nvPr/>
          </p:nvSpPr>
          <p:spPr>
            <a:xfrm>
              <a:off x="2193120" y="5318640"/>
              <a:ext cx="3788640" cy="7059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0" name="CustomShape 22"/>
            <p:cNvSpPr/>
            <p:nvPr/>
          </p:nvSpPr>
          <p:spPr>
            <a:xfrm>
              <a:off x="2108880" y="504864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111" name="CustomShape 23"/>
            <p:cNvSpPr/>
            <p:nvPr/>
          </p:nvSpPr>
          <p:spPr>
            <a:xfrm>
              <a:off x="3364560" y="6283080"/>
              <a:ext cx="1065600" cy="256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3112" name="Table 24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환불 및 교환 정책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이메일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1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1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16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17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18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19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20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1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22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23" name="Table 11"/>
          <p:cNvGraphicFramePr/>
          <p:nvPr/>
        </p:nvGraphicFramePr>
        <p:xfrm>
          <a:off x="8843400" y="836640"/>
          <a:ext cx="2951640" cy="2513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23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내용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예상 배송일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옵션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제공 가능 수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124" name="Group 12"/>
          <p:cNvGrpSpPr/>
          <p:nvPr/>
        </p:nvGrpSpPr>
        <p:grpSpPr>
          <a:xfrm>
            <a:off x="1900080" y="2421000"/>
            <a:ext cx="4372560" cy="4016160"/>
            <a:chOff x="1900080" y="2421000"/>
            <a:chExt cx="4372560" cy="4016160"/>
          </a:xfrm>
        </p:grpSpPr>
        <p:sp>
          <p:nvSpPr>
            <p:cNvPr id="3125" name="CustomShape 13"/>
            <p:cNvSpPr/>
            <p:nvPr/>
          </p:nvSpPr>
          <p:spPr>
            <a:xfrm>
              <a:off x="2019240" y="26384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리워드를 구성해주세요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26" name="CustomShape 14"/>
            <p:cNvSpPr/>
            <p:nvPr/>
          </p:nvSpPr>
          <p:spPr>
            <a:xfrm>
              <a:off x="1900080" y="2421000"/>
              <a:ext cx="2883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27" name="CustomShape 15"/>
            <p:cNvSpPr/>
            <p:nvPr/>
          </p:nvSpPr>
          <p:spPr>
            <a:xfrm>
              <a:off x="3260160" y="301032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8" name="CustomShape 16"/>
            <p:cNvSpPr/>
            <p:nvPr/>
          </p:nvSpPr>
          <p:spPr>
            <a:xfrm>
              <a:off x="2019240" y="30326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금액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29" name="CustomShape 17"/>
            <p:cNvSpPr/>
            <p:nvPr/>
          </p:nvSpPr>
          <p:spPr>
            <a:xfrm>
              <a:off x="2019240" y="35632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리워드제목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30" name="CustomShape 18"/>
            <p:cNvSpPr/>
            <p:nvPr/>
          </p:nvSpPr>
          <p:spPr>
            <a:xfrm>
              <a:off x="3260160" y="35186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1" name="CustomShape 19"/>
            <p:cNvSpPr/>
            <p:nvPr/>
          </p:nvSpPr>
          <p:spPr>
            <a:xfrm>
              <a:off x="2019240" y="399816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리워드내용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32" name="CustomShape 20"/>
            <p:cNvSpPr/>
            <p:nvPr/>
          </p:nvSpPr>
          <p:spPr>
            <a:xfrm>
              <a:off x="3260160" y="3998160"/>
              <a:ext cx="2835360" cy="713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3" name="CustomShape 21"/>
            <p:cNvSpPr/>
            <p:nvPr/>
          </p:nvSpPr>
          <p:spPr>
            <a:xfrm>
              <a:off x="2019240" y="48312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예상 배송일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134" name="Picture 2" descr=""/>
            <p:cNvPicPr/>
            <p:nvPr/>
          </p:nvPicPr>
          <p:blipFill>
            <a:blip r:embed="rId1"/>
            <a:stretch/>
          </p:blipFill>
          <p:spPr>
            <a:xfrm>
              <a:off x="3332160" y="4814640"/>
              <a:ext cx="1699560" cy="26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35" name="CustomShape 22"/>
            <p:cNvSpPr/>
            <p:nvPr/>
          </p:nvSpPr>
          <p:spPr>
            <a:xfrm>
              <a:off x="2019240" y="524772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옵션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36" name="CustomShape 23"/>
            <p:cNvSpPr/>
            <p:nvPr/>
          </p:nvSpPr>
          <p:spPr>
            <a:xfrm>
              <a:off x="3260160" y="520308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리워드옵션 추가하기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3137" name="CustomShape 24"/>
            <p:cNvSpPr/>
            <p:nvPr/>
          </p:nvSpPr>
          <p:spPr>
            <a:xfrm>
              <a:off x="265284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3138" name="CustomShape 25"/>
            <p:cNvSpPr/>
            <p:nvPr/>
          </p:nvSpPr>
          <p:spPr>
            <a:xfrm>
              <a:off x="396900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3139" name="CustomShape 26"/>
            <p:cNvSpPr/>
            <p:nvPr/>
          </p:nvSpPr>
          <p:spPr>
            <a:xfrm>
              <a:off x="1902240" y="2924640"/>
              <a:ext cx="4370400" cy="3512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0" name="CustomShape 27"/>
            <p:cNvSpPr/>
            <p:nvPr/>
          </p:nvSpPr>
          <p:spPr>
            <a:xfrm>
              <a:off x="2019240" y="5604840"/>
              <a:ext cx="124020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제공가능 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41" name="CustomShape 28"/>
            <p:cNvSpPr/>
            <p:nvPr/>
          </p:nvSpPr>
          <p:spPr>
            <a:xfrm>
              <a:off x="3260160" y="56588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2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4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4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45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46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47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48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49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0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51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52" name="Table 11"/>
          <p:cNvGraphicFramePr/>
          <p:nvPr/>
        </p:nvGraphicFramePr>
        <p:xfrm>
          <a:off x="8843400" y="836640"/>
          <a:ext cx="2951640" cy="139968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등록된 리워드 미리보기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153" name="Group 12"/>
          <p:cNvGrpSpPr/>
          <p:nvPr/>
        </p:nvGrpSpPr>
        <p:grpSpPr>
          <a:xfrm>
            <a:off x="1900080" y="2361600"/>
            <a:ext cx="4372560" cy="4091040"/>
            <a:chOff x="1900080" y="2361600"/>
            <a:chExt cx="4372560" cy="4091040"/>
          </a:xfrm>
        </p:grpSpPr>
        <p:sp>
          <p:nvSpPr>
            <p:cNvPr id="3154" name="CustomShape 13"/>
            <p:cNvSpPr/>
            <p:nvPr/>
          </p:nvSpPr>
          <p:spPr>
            <a:xfrm>
              <a:off x="2019240" y="26010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등록된 리워드 미리보기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55" name="CustomShape 14"/>
            <p:cNvSpPr/>
            <p:nvPr/>
          </p:nvSpPr>
          <p:spPr>
            <a:xfrm>
              <a:off x="1900080" y="2361600"/>
              <a:ext cx="288360" cy="195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56" name="CustomShape 15"/>
            <p:cNvSpPr/>
            <p:nvPr/>
          </p:nvSpPr>
          <p:spPr>
            <a:xfrm>
              <a:off x="3082680" y="2916000"/>
              <a:ext cx="3189960" cy="2947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57" name="Picture 2" descr=""/>
            <p:cNvPicPr/>
            <p:nvPr/>
          </p:nvPicPr>
          <p:blipFill>
            <a:blip r:embed="rId1"/>
            <a:stretch/>
          </p:blipFill>
          <p:spPr>
            <a:xfrm>
              <a:off x="3260160" y="3034800"/>
              <a:ext cx="2746800" cy="266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58" name="CustomShape 16"/>
            <p:cNvSpPr/>
            <p:nvPr/>
          </p:nvSpPr>
          <p:spPr>
            <a:xfrm>
              <a:off x="2206800" y="6191640"/>
              <a:ext cx="974160" cy="261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</p:spTree>
  </p:cSld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9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1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62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63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64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65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66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7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68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69" name="Table 11"/>
          <p:cNvGraphicFramePr/>
          <p:nvPr/>
        </p:nvGraphicFramePr>
        <p:xfrm>
          <a:off x="8843400" y="836640"/>
          <a:ext cx="2951640" cy="1919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은행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계좌번호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예금주명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170" name="Group 12"/>
          <p:cNvGrpSpPr/>
          <p:nvPr/>
        </p:nvGrpSpPr>
        <p:grpSpPr>
          <a:xfrm>
            <a:off x="1930680" y="2349000"/>
            <a:ext cx="4029840" cy="4075920"/>
            <a:chOff x="1930680" y="2349000"/>
            <a:chExt cx="4029840" cy="4075920"/>
          </a:xfrm>
        </p:grpSpPr>
        <p:sp>
          <p:nvSpPr>
            <p:cNvPr id="3171" name="CustomShape 13"/>
            <p:cNvSpPr/>
            <p:nvPr/>
          </p:nvSpPr>
          <p:spPr>
            <a:xfrm>
              <a:off x="2061720" y="2566440"/>
              <a:ext cx="3898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172" name="CustomShape 14"/>
            <p:cNvSpPr/>
            <p:nvPr/>
          </p:nvSpPr>
          <p:spPr>
            <a:xfrm>
              <a:off x="1930680" y="2349000"/>
              <a:ext cx="3171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73" name="CustomShape 15"/>
            <p:cNvSpPr/>
            <p:nvPr/>
          </p:nvSpPr>
          <p:spPr>
            <a:xfrm>
              <a:off x="2061720" y="2953440"/>
              <a:ext cx="33138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74" name="CustomShape 16"/>
            <p:cNvSpPr/>
            <p:nvPr/>
          </p:nvSpPr>
          <p:spPr>
            <a:xfrm>
              <a:off x="2158920" y="32119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5" name="CustomShape 17"/>
            <p:cNvSpPr/>
            <p:nvPr/>
          </p:nvSpPr>
          <p:spPr>
            <a:xfrm>
              <a:off x="2061720" y="361728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76" name="CustomShape 18"/>
            <p:cNvSpPr/>
            <p:nvPr/>
          </p:nvSpPr>
          <p:spPr>
            <a:xfrm>
              <a:off x="2158920" y="38455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7" name="CustomShape 19"/>
            <p:cNvSpPr/>
            <p:nvPr/>
          </p:nvSpPr>
          <p:spPr>
            <a:xfrm>
              <a:off x="2061720" y="417312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178" name="CustomShape 20"/>
            <p:cNvSpPr/>
            <p:nvPr/>
          </p:nvSpPr>
          <p:spPr>
            <a:xfrm>
              <a:off x="2158920" y="443196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9" name="CustomShape 21"/>
            <p:cNvSpPr/>
            <p:nvPr/>
          </p:nvSpPr>
          <p:spPr>
            <a:xfrm>
              <a:off x="2061720" y="4818600"/>
              <a:ext cx="32162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180" name="Picture 2" descr=""/>
            <p:cNvPicPr/>
            <p:nvPr/>
          </p:nvPicPr>
          <p:blipFill>
            <a:blip r:embed="rId1"/>
            <a:stretch/>
          </p:blipFill>
          <p:spPr>
            <a:xfrm>
              <a:off x="2201040" y="5045760"/>
              <a:ext cx="2491920" cy="103860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algn="tl" blurRad="50800" dir="2700000" dist="381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181" name="CustomShape 22"/>
            <p:cNvSpPr/>
            <p:nvPr/>
          </p:nvSpPr>
          <p:spPr>
            <a:xfrm>
              <a:off x="2268000" y="6187680"/>
              <a:ext cx="107172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b="0" lang="en-US" sz="1100" spc="-1" strike="noStrike">
                <a:latin typeface="Noto Sans CJK JP"/>
              </a:endParaRPr>
            </a:p>
          </p:txBody>
        </p:sp>
      </p:grpSp>
    </p:spTree>
  </p:cSld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2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5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86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7" name="CustomShape 6"/>
          <p:cNvSpPr/>
          <p:nvPr/>
        </p:nvSpPr>
        <p:spPr>
          <a:xfrm>
            <a:off x="1018440" y="1766520"/>
            <a:ext cx="144324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188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189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190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191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192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3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94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95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6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97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8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199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0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b="0" lang="en-US" sz="1200" spc="-1" strike="noStrike">
              <a:latin typeface="Noto Sans CJK JP"/>
            </a:endParaRPr>
          </a:p>
        </p:txBody>
      </p:sp>
      <p:pic>
        <p:nvPicPr>
          <p:cNvPr id="3201" name="Picture 2" descr=""/>
          <p:cNvPicPr/>
          <p:nvPr/>
        </p:nvPicPr>
        <p:blipFill>
          <a:blip r:embed="rId1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3202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</a:t>
            </a: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03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4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05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06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07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08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9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10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11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소개 영상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12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3" name="CustomShape 5"/>
          <p:cNvSpPr/>
          <p:nvPr/>
        </p:nvSpPr>
        <p:spPr>
          <a:xfrm>
            <a:off x="1018440" y="1766520"/>
            <a:ext cx="15318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214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15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16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17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18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9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20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21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3222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영상이 먼저 보여집니다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223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224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YouTube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3225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226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227" name="Picture 2" descr=""/>
            <p:cNvPicPr/>
            <p:nvPr/>
          </p:nvPicPr>
          <p:blipFill>
            <a:blip r:embed="rId1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28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9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30" name="Picture 3" descr=""/>
            <p:cNvPicPr/>
            <p:nvPr/>
          </p:nvPicPr>
          <p:blipFill>
            <a:blip r:embed="rId2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31" name="Picture 4" descr=""/>
            <p:cNvPicPr/>
            <p:nvPr/>
          </p:nvPicPr>
          <p:blipFill>
            <a:blip r:embed="rId3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32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3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234" name="Picture 5" descr=""/>
            <p:cNvPicPr/>
            <p:nvPr/>
          </p:nvPicPr>
          <p:blipFill>
            <a:blip r:embed="rId4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3235" name="Table 23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6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37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38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환불 및 교환 정책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이메일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39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0" name="CustomShape 5"/>
          <p:cNvSpPr/>
          <p:nvPr/>
        </p:nvSpPr>
        <p:spPr>
          <a:xfrm>
            <a:off x="1018440" y="1766520"/>
            <a:ext cx="16203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241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42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43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44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45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6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47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48" name="Group 13"/>
          <p:cNvGrpSpPr/>
          <p:nvPr/>
        </p:nvGrpSpPr>
        <p:grpSpPr>
          <a:xfrm>
            <a:off x="3495600" y="1520640"/>
            <a:ext cx="4017600" cy="5004000"/>
            <a:chOff x="3495600" y="1520640"/>
            <a:chExt cx="4017600" cy="5004000"/>
          </a:xfrm>
        </p:grpSpPr>
        <p:sp>
          <p:nvSpPr>
            <p:cNvPr id="3249" name="CustomShape 14"/>
            <p:cNvSpPr/>
            <p:nvPr/>
          </p:nvSpPr>
          <p:spPr>
            <a:xfrm>
              <a:off x="3614400" y="1783800"/>
              <a:ext cx="301248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250" name="CustomShape 15"/>
            <p:cNvSpPr/>
            <p:nvPr/>
          </p:nvSpPr>
          <p:spPr>
            <a:xfrm>
              <a:off x="3639960" y="2061000"/>
              <a:ext cx="3873240" cy="4106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1" name="CustomShape 16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252" name="CustomShape 17"/>
            <p:cNvSpPr/>
            <p:nvPr/>
          </p:nvSpPr>
          <p:spPr>
            <a:xfrm>
              <a:off x="3669840" y="2197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253" name="CustomShape 18"/>
            <p:cNvSpPr/>
            <p:nvPr/>
          </p:nvSpPr>
          <p:spPr>
            <a:xfrm>
              <a:off x="3784320" y="2486880"/>
              <a:ext cx="3462840" cy="724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4" name="CustomShape 19"/>
            <p:cNvSpPr/>
            <p:nvPr/>
          </p:nvSpPr>
          <p:spPr>
            <a:xfrm>
              <a:off x="3707280" y="33123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255" name="CustomShape 20"/>
            <p:cNvSpPr/>
            <p:nvPr/>
          </p:nvSpPr>
          <p:spPr>
            <a:xfrm>
              <a:off x="3784320" y="3643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6" name="CustomShape 21"/>
            <p:cNvSpPr/>
            <p:nvPr/>
          </p:nvSpPr>
          <p:spPr>
            <a:xfrm>
              <a:off x="3707280" y="4114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257" name="CustomShape 22"/>
            <p:cNvSpPr/>
            <p:nvPr/>
          </p:nvSpPr>
          <p:spPr>
            <a:xfrm>
              <a:off x="3784320" y="4435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8" name="CustomShape 23"/>
            <p:cNvSpPr/>
            <p:nvPr/>
          </p:nvSpPr>
          <p:spPr>
            <a:xfrm>
              <a:off x="3784320" y="5155920"/>
              <a:ext cx="3462840" cy="79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9" name="CustomShape 24"/>
            <p:cNvSpPr/>
            <p:nvPr/>
          </p:nvSpPr>
          <p:spPr>
            <a:xfrm>
              <a:off x="3707280" y="48531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260" name="CustomShape 25"/>
            <p:cNvSpPr/>
            <p:nvPr/>
          </p:nvSpPr>
          <p:spPr>
            <a:xfrm>
              <a:off x="4855320" y="6237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3261" name="Table 26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2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63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64" name="Table 3"/>
          <p:cNvGraphicFramePr/>
          <p:nvPr/>
        </p:nvGraphicFramePr>
        <p:xfrm>
          <a:off x="8843400" y="836640"/>
          <a:ext cx="2951640" cy="22521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상품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상품 내용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6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6" name="CustomShape 5"/>
          <p:cNvSpPr/>
          <p:nvPr/>
        </p:nvSpPr>
        <p:spPr>
          <a:xfrm>
            <a:off x="1018440" y="1766520"/>
            <a:ext cx="144324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267" name="CustomShape 6"/>
          <p:cNvSpPr/>
          <p:nvPr/>
        </p:nvSpPr>
        <p:spPr>
          <a:xfrm>
            <a:off x="113292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68" name="CustomShape 7"/>
          <p:cNvSpPr/>
          <p:nvPr/>
        </p:nvSpPr>
        <p:spPr>
          <a:xfrm>
            <a:off x="113292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69" name="CustomShape 8"/>
          <p:cNvSpPr/>
          <p:nvPr/>
        </p:nvSpPr>
        <p:spPr>
          <a:xfrm>
            <a:off x="1132920" y="2645280"/>
            <a:ext cx="20376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70" name="CustomShape 9"/>
          <p:cNvSpPr/>
          <p:nvPr/>
        </p:nvSpPr>
        <p:spPr>
          <a:xfrm>
            <a:off x="1132920" y="2879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7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7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4" name="CustomShape 13"/>
          <p:cNvSpPr/>
          <p:nvPr/>
        </p:nvSpPr>
        <p:spPr>
          <a:xfrm>
            <a:off x="3614400" y="1779840"/>
            <a:ext cx="3012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상품을 구성해주세요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75" name="CustomShape 14"/>
          <p:cNvSpPr/>
          <p:nvPr/>
        </p:nvSpPr>
        <p:spPr>
          <a:xfrm>
            <a:off x="3495600" y="1520640"/>
            <a:ext cx="288360" cy="212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76" name="CustomShape 15"/>
          <p:cNvSpPr/>
          <p:nvPr/>
        </p:nvSpPr>
        <p:spPr>
          <a:xfrm>
            <a:off x="3614400" y="231876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상품 이름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77" name="CustomShape 16"/>
          <p:cNvSpPr/>
          <p:nvPr/>
        </p:nvSpPr>
        <p:spPr>
          <a:xfrm>
            <a:off x="4855320" y="2294280"/>
            <a:ext cx="2835360" cy="3254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8" name="CustomShape 17"/>
          <p:cNvSpPr/>
          <p:nvPr/>
        </p:nvSpPr>
        <p:spPr>
          <a:xfrm>
            <a:off x="3614400" y="340056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내용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79" name="CustomShape 18"/>
          <p:cNvSpPr/>
          <p:nvPr/>
        </p:nvSpPr>
        <p:spPr>
          <a:xfrm>
            <a:off x="4855320" y="3400560"/>
            <a:ext cx="2835360" cy="8506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0" name="CustomShape 19"/>
          <p:cNvSpPr/>
          <p:nvPr/>
        </p:nvSpPr>
        <p:spPr>
          <a:xfrm>
            <a:off x="4248000" y="5577480"/>
            <a:ext cx="921600" cy="282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281" name="CustomShape 20"/>
          <p:cNvSpPr/>
          <p:nvPr/>
        </p:nvSpPr>
        <p:spPr>
          <a:xfrm>
            <a:off x="5564160" y="5577480"/>
            <a:ext cx="921600" cy="282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초기화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282" name="CustomShape 21"/>
          <p:cNvSpPr/>
          <p:nvPr/>
        </p:nvSpPr>
        <p:spPr>
          <a:xfrm>
            <a:off x="3497400" y="2121120"/>
            <a:ext cx="4370400" cy="41875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283" name="Table 22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84" name="CustomShape 23"/>
          <p:cNvSpPr/>
          <p:nvPr/>
        </p:nvSpPr>
        <p:spPr>
          <a:xfrm>
            <a:off x="3614400" y="2791800"/>
            <a:ext cx="3012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금액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85" name="CustomShape 24"/>
          <p:cNvSpPr/>
          <p:nvPr/>
        </p:nvSpPr>
        <p:spPr>
          <a:xfrm>
            <a:off x="4855320" y="2781000"/>
            <a:ext cx="2835360" cy="330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6" name="CustomShape 25"/>
          <p:cNvSpPr/>
          <p:nvPr/>
        </p:nvSpPr>
        <p:spPr>
          <a:xfrm>
            <a:off x="4855320" y="4581000"/>
            <a:ext cx="2835360" cy="330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투자옵션 추가하기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287" name="CustomShape 26"/>
          <p:cNvSpPr/>
          <p:nvPr/>
        </p:nvSpPr>
        <p:spPr>
          <a:xfrm>
            <a:off x="3614400" y="463500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옵션</a:t>
            </a:r>
            <a:endParaRPr b="0" lang="en-US" sz="1200" spc="-1" strike="noStrike">
              <a:latin typeface="Noto Sans CJK JP"/>
            </a:endParaRPr>
          </a:p>
        </p:txBody>
      </p:sp>
    </p:spTree>
  </p:cSld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8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89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90" name="Table 3"/>
          <p:cNvGraphicFramePr/>
          <p:nvPr/>
        </p:nvGraphicFramePr>
        <p:xfrm>
          <a:off x="8843400" y="836640"/>
          <a:ext cx="2951640" cy="17769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2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등록된 투자상품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미리보기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91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2" name="CustomShape 5"/>
          <p:cNvSpPr/>
          <p:nvPr/>
        </p:nvSpPr>
        <p:spPr>
          <a:xfrm>
            <a:off x="1018440" y="1766520"/>
            <a:ext cx="17089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293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94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95" name="CustomShape 8"/>
          <p:cNvSpPr/>
          <p:nvPr/>
        </p:nvSpPr>
        <p:spPr>
          <a:xfrm>
            <a:off x="1310400" y="2645280"/>
            <a:ext cx="14173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96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297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8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299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00" name="Group 13"/>
          <p:cNvGrpSpPr/>
          <p:nvPr/>
        </p:nvGrpSpPr>
        <p:grpSpPr>
          <a:xfrm>
            <a:off x="3495600" y="1520640"/>
            <a:ext cx="4372200" cy="4500000"/>
            <a:chOff x="3495600" y="1520640"/>
            <a:chExt cx="4372200" cy="4500000"/>
          </a:xfrm>
        </p:grpSpPr>
        <p:sp>
          <p:nvSpPr>
            <p:cNvPr id="3301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등록된 투자상품 미리보기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02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03" name="CustomShape 16"/>
            <p:cNvSpPr/>
            <p:nvPr/>
          </p:nvSpPr>
          <p:spPr>
            <a:xfrm>
              <a:off x="4677840" y="2130120"/>
              <a:ext cx="3189960" cy="32421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04" name="Picture 2" descr=""/>
            <p:cNvPicPr/>
            <p:nvPr/>
          </p:nvPicPr>
          <p:blipFill>
            <a:blip r:embed="rId1"/>
            <a:stretch/>
          </p:blipFill>
          <p:spPr>
            <a:xfrm>
              <a:off x="4855320" y="2261160"/>
              <a:ext cx="2746800" cy="29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05" name="CustomShape 17"/>
            <p:cNvSpPr/>
            <p:nvPr/>
          </p:nvSpPr>
          <p:spPr>
            <a:xfrm>
              <a:off x="3801960" y="5733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3306" name="Table 18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6.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구현 현황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권기범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공지사항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User_Q&amp;A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펀딩하는 방법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&amp; FAQ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Admind_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공지사항 관리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Admind_Q&amp;A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관리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Admind_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펀딩하는 방법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&amp; FAQ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관리</a:t>
            </a:r>
            <a:endParaRPr b="0" lang="en-US" sz="2800" spc="-1" strike="noStrike">
              <a:latin typeface="Noto Sans CJK JP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7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08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09" name="Table 3"/>
          <p:cNvGraphicFramePr/>
          <p:nvPr/>
        </p:nvGraphicFramePr>
        <p:xfrm>
          <a:off x="8843400" y="836640"/>
          <a:ext cx="2951640" cy="22521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은행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계좌번호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예금주명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10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1" name="CustomShape 5"/>
          <p:cNvSpPr/>
          <p:nvPr/>
        </p:nvSpPr>
        <p:spPr>
          <a:xfrm>
            <a:off x="1018440" y="1766520"/>
            <a:ext cx="16203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3312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313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314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315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316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7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18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19" name="Group 13"/>
          <p:cNvGrpSpPr/>
          <p:nvPr/>
        </p:nvGrpSpPr>
        <p:grpSpPr>
          <a:xfrm>
            <a:off x="3495600" y="1520640"/>
            <a:ext cx="3663000" cy="4932000"/>
            <a:chOff x="3495600" y="1520640"/>
            <a:chExt cx="3663000" cy="4932000"/>
          </a:xfrm>
        </p:grpSpPr>
        <p:sp>
          <p:nvSpPr>
            <p:cNvPr id="3320" name="CustomShape 14"/>
            <p:cNvSpPr/>
            <p:nvPr/>
          </p:nvSpPr>
          <p:spPr>
            <a:xfrm>
              <a:off x="3614400" y="1783800"/>
              <a:ext cx="35442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321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22" name="CustomShape 16"/>
            <p:cNvSpPr/>
            <p:nvPr/>
          </p:nvSpPr>
          <p:spPr>
            <a:xfrm>
              <a:off x="3614400" y="225216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23" name="CustomShape 17"/>
            <p:cNvSpPr/>
            <p:nvPr/>
          </p:nvSpPr>
          <p:spPr>
            <a:xfrm>
              <a:off x="3702960" y="2565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4" name="CustomShape 18"/>
            <p:cNvSpPr/>
            <p:nvPr/>
          </p:nvSpPr>
          <p:spPr>
            <a:xfrm>
              <a:off x="3614400" y="305532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25" name="CustomShape 19"/>
            <p:cNvSpPr/>
            <p:nvPr/>
          </p:nvSpPr>
          <p:spPr>
            <a:xfrm>
              <a:off x="3702960" y="333144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6" name="CustomShape 20"/>
            <p:cNvSpPr/>
            <p:nvPr/>
          </p:nvSpPr>
          <p:spPr>
            <a:xfrm>
              <a:off x="3614400" y="372816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27" name="CustomShape 21"/>
            <p:cNvSpPr/>
            <p:nvPr/>
          </p:nvSpPr>
          <p:spPr>
            <a:xfrm>
              <a:off x="3702960" y="4041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8" name="CustomShape 22"/>
            <p:cNvSpPr/>
            <p:nvPr/>
          </p:nvSpPr>
          <p:spPr>
            <a:xfrm>
              <a:off x="3614400" y="4509000"/>
              <a:ext cx="29239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329" name="Picture 2" descr=""/>
            <p:cNvPicPr/>
            <p:nvPr/>
          </p:nvPicPr>
          <p:blipFill>
            <a:blip r:embed="rId1"/>
            <a:stretch/>
          </p:blipFill>
          <p:spPr>
            <a:xfrm>
              <a:off x="3741480" y="4783680"/>
              <a:ext cx="2265480" cy="125676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algn="tl" blurRad="50800" dir="2700000" dist="381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330" name="CustomShape 23"/>
            <p:cNvSpPr/>
            <p:nvPr/>
          </p:nvSpPr>
          <p:spPr>
            <a:xfrm>
              <a:off x="3801960" y="6165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3331" name="Table 24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2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5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36" name="CustomShape 5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37" name="CustomShape 6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38" name="CustomShape 7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39" name="CustomShape 8"/>
          <p:cNvSpPr/>
          <p:nvPr/>
        </p:nvSpPr>
        <p:spPr>
          <a:xfrm>
            <a:off x="4855320" y="177696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40" name="CustomShape 9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1" name="CustomShape 10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grpSp>
        <p:nvGrpSpPr>
          <p:cNvPr id="3342" name="Group 11"/>
          <p:cNvGrpSpPr/>
          <p:nvPr/>
        </p:nvGrpSpPr>
        <p:grpSpPr>
          <a:xfrm>
            <a:off x="1988640" y="2349000"/>
            <a:ext cx="4372560" cy="4175640"/>
            <a:chOff x="1988640" y="2349000"/>
            <a:chExt cx="4372560" cy="4175640"/>
          </a:xfrm>
        </p:grpSpPr>
        <p:sp>
          <p:nvSpPr>
            <p:cNvPr id="3343" name="CustomShape 12"/>
            <p:cNvSpPr/>
            <p:nvPr/>
          </p:nvSpPr>
          <p:spPr>
            <a:xfrm>
              <a:off x="2107800" y="250452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제목을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44" name="CustomShape 13"/>
            <p:cNvSpPr/>
            <p:nvPr/>
          </p:nvSpPr>
          <p:spPr>
            <a:xfrm>
              <a:off x="2196360" y="273888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5" name="CustomShape 14"/>
            <p:cNvSpPr/>
            <p:nvPr/>
          </p:nvSpPr>
          <p:spPr>
            <a:xfrm>
              <a:off x="2133360" y="30855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목표 금액을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46" name="CustomShape 15"/>
            <p:cNvSpPr/>
            <p:nvPr/>
          </p:nvSpPr>
          <p:spPr>
            <a:xfrm>
              <a:off x="2196360" y="338940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7" name="CustomShape 16"/>
            <p:cNvSpPr/>
            <p:nvPr/>
          </p:nvSpPr>
          <p:spPr>
            <a:xfrm>
              <a:off x="2196360" y="3789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진행 기간을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48" name="CustomShape 17"/>
            <p:cNvSpPr/>
            <p:nvPr/>
          </p:nvSpPr>
          <p:spPr>
            <a:xfrm>
              <a:off x="2196360" y="4084200"/>
              <a:ext cx="1240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9" name="CustomShape 18"/>
            <p:cNvSpPr/>
            <p:nvPr/>
          </p:nvSpPr>
          <p:spPr>
            <a:xfrm>
              <a:off x="3530880" y="4101120"/>
              <a:ext cx="8751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일 남음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350" name="Picture 2" descr=""/>
            <p:cNvPicPr/>
            <p:nvPr/>
          </p:nvPicPr>
          <p:blipFill>
            <a:blip r:embed="rId1"/>
            <a:stretch/>
          </p:blipFill>
          <p:spPr>
            <a:xfrm>
              <a:off x="4412880" y="4082400"/>
              <a:ext cx="1769400" cy="30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51" name="CustomShape 19"/>
            <p:cNvSpPr/>
            <p:nvPr/>
          </p:nvSpPr>
          <p:spPr>
            <a:xfrm>
              <a:off x="2196360" y="44798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대표 이미지를 등록해주세요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52" name="CustomShape 20"/>
            <p:cNvSpPr/>
            <p:nvPr/>
          </p:nvSpPr>
          <p:spPr>
            <a:xfrm>
              <a:off x="2196360" y="4753800"/>
              <a:ext cx="3278520" cy="668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3" name="CustomShape 21"/>
            <p:cNvSpPr/>
            <p:nvPr/>
          </p:nvSpPr>
          <p:spPr>
            <a:xfrm>
              <a:off x="2196360" y="554508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키워드를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54" name="CustomShape 22"/>
            <p:cNvSpPr/>
            <p:nvPr/>
          </p:nvSpPr>
          <p:spPr>
            <a:xfrm>
              <a:off x="2196360" y="5849280"/>
              <a:ext cx="354420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키워드 입력 후 엔터를 눌러주세요</a:t>
              </a:r>
              <a:endParaRPr b="0" lang="en-US" sz="1100" spc="-1" strike="noStrike">
                <a:latin typeface="Noto Sans CJK JP"/>
              </a:endParaRPr>
            </a:p>
          </p:txBody>
        </p:sp>
        <p:sp>
          <p:nvSpPr>
            <p:cNvPr id="3355" name="CustomShape 23"/>
            <p:cNvSpPr/>
            <p:nvPr/>
          </p:nvSpPr>
          <p:spPr>
            <a:xfrm>
              <a:off x="3348720" y="6282000"/>
              <a:ext cx="97416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  <p:sp>
          <p:nvSpPr>
            <p:cNvPr id="3356" name="CustomShape 24"/>
            <p:cNvSpPr/>
            <p:nvPr/>
          </p:nvSpPr>
          <p:spPr>
            <a:xfrm>
              <a:off x="1988640" y="2349000"/>
              <a:ext cx="288360" cy="181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</p:grpSp>
      <p:sp>
        <p:nvSpPr>
          <p:cNvPr id="3357" name="CustomShape 25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8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6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1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62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63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64" name="CustomShape 7"/>
          <p:cNvSpPr/>
          <p:nvPr/>
        </p:nvSpPr>
        <p:spPr>
          <a:xfrm>
            <a:off x="485532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65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6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67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68" name="Group 11"/>
          <p:cNvGrpSpPr/>
          <p:nvPr/>
        </p:nvGrpSpPr>
        <p:grpSpPr>
          <a:xfrm>
            <a:off x="1931040" y="2049840"/>
            <a:ext cx="4372560" cy="4500000"/>
            <a:chOff x="1931040" y="2049840"/>
            <a:chExt cx="4372560" cy="4500000"/>
          </a:xfrm>
        </p:grpSpPr>
        <p:sp>
          <p:nvSpPr>
            <p:cNvPr id="3369" name="CustomShape 12"/>
            <p:cNvSpPr/>
            <p:nvPr/>
          </p:nvSpPr>
          <p:spPr>
            <a:xfrm>
              <a:off x="2050200" y="22341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영상이 먼저 보여집니다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370" name="CustomShape 13"/>
            <p:cNvSpPr/>
            <p:nvPr/>
          </p:nvSpPr>
          <p:spPr>
            <a:xfrm>
              <a:off x="2138760" y="27284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71" name="CustomShape 14"/>
            <p:cNvSpPr/>
            <p:nvPr/>
          </p:nvSpPr>
          <p:spPr>
            <a:xfrm>
              <a:off x="2139840" y="30114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YouTube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3372" name="CustomShape 15"/>
            <p:cNvSpPr/>
            <p:nvPr/>
          </p:nvSpPr>
          <p:spPr>
            <a:xfrm>
              <a:off x="2138760" y="34542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73" name="CustomShape 16"/>
            <p:cNvSpPr/>
            <p:nvPr/>
          </p:nvSpPr>
          <p:spPr>
            <a:xfrm>
              <a:off x="1931040" y="20498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374" name="Picture 2" descr=""/>
            <p:cNvPicPr/>
            <p:nvPr/>
          </p:nvPicPr>
          <p:blipFill>
            <a:blip r:embed="rId1"/>
            <a:stretch/>
          </p:blipFill>
          <p:spPr>
            <a:xfrm>
              <a:off x="5146560" y="30024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75" name="CustomShape 17"/>
            <p:cNvSpPr/>
            <p:nvPr/>
          </p:nvSpPr>
          <p:spPr>
            <a:xfrm>
              <a:off x="213984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76" name="CustomShape 18"/>
            <p:cNvSpPr/>
            <p:nvPr/>
          </p:nvSpPr>
          <p:spPr>
            <a:xfrm>
              <a:off x="388332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77" name="Picture 3" descr=""/>
            <p:cNvPicPr/>
            <p:nvPr/>
          </p:nvPicPr>
          <p:blipFill>
            <a:blip r:embed="rId2"/>
            <a:stretch/>
          </p:blipFill>
          <p:spPr>
            <a:xfrm>
              <a:off x="2362320" y="39823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78" name="Picture 4" descr=""/>
            <p:cNvPicPr/>
            <p:nvPr/>
          </p:nvPicPr>
          <p:blipFill>
            <a:blip r:embed="rId3"/>
            <a:stretch/>
          </p:blipFill>
          <p:spPr>
            <a:xfrm>
              <a:off x="4210560" y="40435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79" name="CustomShape 19"/>
            <p:cNvSpPr/>
            <p:nvPr/>
          </p:nvSpPr>
          <p:spPr>
            <a:xfrm>
              <a:off x="2138760" y="518256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0" name="CustomShape 20"/>
            <p:cNvSpPr/>
            <p:nvPr/>
          </p:nvSpPr>
          <p:spPr>
            <a:xfrm>
              <a:off x="2138760" y="48333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381" name="Picture 5" descr=""/>
            <p:cNvPicPr/>
            <p:nvPr/>
          </p:nvPicPr>
          <p:blipFill>
            <a:blip r:embed="rId4"/>
            <a:stretch/>
          </p:blipFill>
          <p:spPr>
            <a:xfrm>
              <a:off x="2138760" y="518256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3382" name="Table 21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소개 영상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8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8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86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87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88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89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90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1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392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93" name="Group 11"/>
          <p:cNvGrpSpPr/>
          <p:nvPr/>
        </p:nvGrpSpPr>
        <p:grpSpPr>
          <a:xfrm>
            <a:off x="1877040" y="2075760"/>
            <a:ext cx="4395600" cy="4463640"/>
            <a:chOff x="1877040" y="2075760"/>
            <a:chExt cx="4395600" cy="4463640"/>
          </a:xfrm>
        </p:grpSpPr>
        <p:sp>
          <p:nvSpPr>
            <p:cNvPr id="3394" name="CustomShape 12"/>
            <p:cNvSpPr/>
            <p:nvPr/>
          </p:nvSpPr>
          <p:spPr>
            <a:xfrm>
              <a:off x="2007360" y="2310480"/>
              <a:ext cx="3295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95" name="CustomShape 13"/>
            <p:cNvSpPr/>
            <p:nvPr/>
          </p:nvSpPr>
          <p:spPr>
            <a:xfrm>
              <a:off x="2035080" y="2557800"/>
              <a:ext cx="4237560" cy="3663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6" name="CustomShape 14"/>
            <p:cNvSpPr/>
            <p:nvPr/>
          </p:nvSpPr>
          <p:spPr>
            <a:xfrm>
              <a:off x="1877040" y="2075760"/>
              <a:ext cx="315360" cy="1918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397" name="CustomShape 15"/>
            <p:cNvSpPr/>
            <p:nvPr/>
          </p:nvSpPr>
          <p:spPr>
            <a:xfrm>
              <a:off x="2067480" y="267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398" name="CustomShape 16"/>
            <p:cNvSpPr/>
            <p:nvPr/>
          </p:nvSpPr>
          <p:spPr>
            <a:xfrm>
              <a:off x="2193120" y="2937600"/>
              <a:ext cx="3788640" cy="645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9" name="CustomShape 17"/>
            <p:cNvSpPr/>
            <p:nvPr/>
          </p:nvSpPr>
          <p:spPr>
            <a:xfrm>
              <a:off x="2108880" y="367416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400" name="CustomShape 18"/>
            <p:cNvSpPr/>
            <p:nvPr/>
          </p:nvSpPr>
          <p:spPr>
            <a:xfrm>
              <a:off x="2193120" y="396972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1" name="CustomShape 19"/>
            <p:cNvSpPr/>
            <p:nvPr/>
          </p:nvSpPr>
          <p:spPr>
            <a:xfrm>
              <a:off x="2108880" y="438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402" name="CustomShape 20"/>
            <p:cNvSpPr/>
            <p:nvPr/>
          </p:nvSpPr>
          <p:spPr>
            <a:xfrm>
              <a:off x="2193120" y="467640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3" name="CustomShape 21"/>
            <p:cNvSpPr/>
            <p:nvPr/>
          </p:nvSpPr>
          <p:spPr>
            <a:xfrm>
              <a:off x="2193120" y="5318640"/>
              <a:ext cx="3788640" cy="7059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4" name="CustomShape 22"/>
            <p:cNvSpPr/>
            <p:nvPr/>
          </p:nvSpPr>
          <p:spPr>
            <a:xfrm>
              <a:off x="2108880" y="504864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405" name="CustomShape 23"/>
            <p:cNvSpPr/>
            <p:nvPr/>
          </p:nvSpPr>
          <p:spPr>
            <a:xfrm>
              <a:off x="3364560" y="6283080"/>
              <a:ext cx="1065600" cy="256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  <p:graphicFrame>
        <p:nvGraphicFramePr>
          <p:cNvPr id="3406" name="Table 24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환불 및 교환 정책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문의 이메일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7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user_w_hj_edit_project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08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09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10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11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12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13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14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5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16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17" name="Table 11"/>
          <p:cNvGraphicFramePr/>
          <p:nvPr/>
        </p:nvGraphicFramePr>
        <p:xfrm>
          <a:off x="8843400" y="836640"/>
          <a:ext cx="2951640" cy="2117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투자상품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투자상품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내용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옵션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418" name="Group 12"/>
          <p:cNvGrpSpPr/>
          <p:nvPr/>
        </p:nvGrpSpPr>
        <p:grpSpPr>
          <a:xfrm>
            <a:off x="1900080" y="2421000"/>
            <a:ext cx="4372560" cy="4016160"/>
            <a:chOff x="1900080" y="2421000"/>
            <a:chExt cx="4372560" cy="4016160"/>
          </a:xfrm>
        </p:grpSpPr>
        <p:sp>
          <p:nvSpPr>
            <p:cNvPr id="3419" name="CustomShape 13"/>
            <p:cNvSpPr/>
            <p:nvPr/>
          </p:nvSpPr>
          <p:spPr>
            <a:xfrm>
              <a:off x="2019240" y="26384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 상품을 구성해주세요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20" name="CustomShape 14"/>
            <p:cNvSpPr/>
            <p:nvPr/>
          </p:nvSpPr>
          <p:spPr>
            <a:xfrm>
              <a:off x="1900080" y="2421000"/>
              <a:ext cx="2883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21" name="CustomShape 15"/>
            <p:cNvSpPr/>
            <p:nvPr/>
          </p:nvSpPr>
          <p:spPr>
            <a:xfrm>
              <a:off x="3260160" y="301032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2" name="CustomShape 16"/>
            <p:cNvSpPr/>
            <p:nvPr/>
          </p:nvSpPr>
          <p:spPr>
            <a:xfrm>
              <a:off x="2019240" y="30326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 금액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23" name="CustomShape 17"/>
            <p:cNvSpPr/>
            <p:nvPr/>
          </p:nvSpPr>
          <p:spPr>
            <a:xfrm>
              <a:off x="2019240" y="35632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상품 제목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24" name="CustomShape 18"/>
            <p:cNvSpPr/>
            <p:nvPr/>
          </p:nvSpPr>
          <p:spPr>
            <a:xfrm>
              <a:off x="3260160" y="35186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5" name="CustomShape 19"/>
            <p:cNvSpPr/>
            <p:nvPr/>
          </p:nvSpPr>
          <p:spPr>
            <a:xfrm>
              <a:off x="2019240" y="399816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상품 내용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26" name="CustomShape 20"/>
            <p:cNvSpPr/>
            <p:nvPr/>
          </p:nvSpPr>
          <p:spPr>
            <a:xfrm>
              <a:off x="3260160" y="3998160"/>
              <a:ext cx="2835360" cy="713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7" name="CustomShape 21"/>
            <p:cNvSpPr/>
            <p:nvPr/>
          </p:nvSpPr>
          <p:spPr>
            <a:xfrm>
              <a:off x="2019240" y="524772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 옵션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28" name="CustomShape 22"/>
            <p:cNvSpPr/>
            <p:nvPr/>
          </p:nvSpPr>
          <p:spPr>
            <a:xfrm>
              <a:off x="3260160" y="520308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투자 옵션 추가하기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3429" name="CustomShape 23"/>
            <p:cNvSpPr/>
            <p:nvPr/>
          </p:nvSpPr>
          <p:spPr>
            <a:xfrm>
              <a:off x="265284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3430" name="CustomShape 24"/>
            <p:cNvSpPr/>
            <p:nvPr/>
          </p:nvSpPr>
          <p:spPr>
            <a:xfrm>
              <a:off x="396900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3431" name="CustomShape 25"/>
            <p:cNvSpPr/>
            <p:nvPr/>
          </p:nvSpPr>
          <p:spPr>
            <a:xfrm>
              <a:off x="1902240" y="2924640"/>
              <a:ext cx="4370400" cy="3512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2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user_w_hj_edit_project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3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3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35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36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37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38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39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0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41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42" name="Table 11"/>
          <p:cNvGraphicFramePr/>
          <p:nvPr/>
        </p:nvGraphicFramePr>
        <p:xfrm>
          <a:off x="8843400" y="836640"/>
          <a:ext cx="2951640" cy="139968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등록된 리워드 미리보기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443" name="Group 12"/>
          <p:cNvGrpSpPr/>
          <p:nvPr/>
        </p:nvGrpSpPr>
        <p:grpSpPr>
          <a:xfrm>
            <a:off x="1900080" y="2361600"/>
            <a:ext cx="4372560" cy="4091040"/>
            <a:chOff x="1900080" y="2361600"/>
            <a:chExt cx="4372560" cy="4091040"/>
          </a:xfrm>
        </p:grpSpPr>
        <p:sp>
          <p:nvSpPr>
            <p:cNvPr id="3444" name="CustomShape 13"/>
            <p:cNvSpPr/>
            <p:nvPr/>
          </p:nvSpPr>
          <p:spPr>
            <a:xfrm>
              <a:off x="2019240" y="26010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등록된 투자상품 미리보기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45" name="CustomShape 14"/>
            <p:cNvSpPr/>
            <p:nvPr/>
          </p:nvSpPr>
          <p:spPr>
            <a:xfrm>
              <a:off x="1900080" y="2361600"/>
              <a:ext cx="288360" cy="195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46" name="CustomShape 15"/>
            <p:cNvSpPr/>
            <p:nvPr/>
          </p:nvSpPr>
          <p:spPr>
            <a:xfrm>
              <a:off x="3082680" y="2916000"/>
              <a:ext cx="3189960" cy="2947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47" name="Picture 2" descr=""/>
            <p:cNvPicPr/>
            <p:nvPr/>
          </p:nvPicPr>
          <p:blipFill>
            <a:blip r:embed="rId1"/>
            <a:stretch/>
          </p:blipFill>
          <p:spPr>
            <a:xfrm>
              <a:off x="3260160" y="3034800"/>
              <a:ext cx="2746800" cy="266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48" name="CustomShape 16"/>
            <p:cNvSpPr/>
            <p:nvPr/>
          </p:nvSpPr>
          <p:spPr>
            <a:xfrm>
              <a:off x="2206800" y="6191640"/>
              <a:ext cx="974160" cy="261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b="0" lang="en-US" sz="1100" spc="-1" strike="noStrike">
                <a:latin typeface="Noto Sans CJK JP"/>
              </a:endParaRPr>
            </a:p>
          </p:txBody>
        </p:sp>
      </p:grpSp>
    </p:spTree>
  </p:cSld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49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user_w_hj_edit_project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5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51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52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53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54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55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제작자</a:t>
            </a: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/</a:t>
            </a:r>
            <a:r>
              <a:rPr b="1" lang="en-US" sz="1200" spc="-1" strike="noStrike">
                <a:solidFill>
                  <a:srgbClr val="ff0000"/>
                </a:solidFill>
                <a:latin typeface="맑은 고딕"/>
                <a:ea typeface="DejaVu Sans"/>
              </a:rPr>
              <a:t>부가정보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56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7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58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59" name="Table 11"/>
          <p:cNvGraphicFramePr/>
          <p:nvPr/>
        </p:nvGraphicFramePr>
        <p:xfrm>
          <a:off x="8843400" y="836640"/>
          <a:ext cx="2951640" cy="1919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은행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계좌번호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예금주명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460" name="Group 12"/>
          <p:cNvGrpSpPr/>
          <p:nvPr/>
        </p:nvGrpSpPr>
        <p:grpSpPr>
          <a:xfrm>
            <a:off x="1930680" y="2349000"/>
            <a:ext cx="4029840" cy="4075920"/>
            <a:chOff x="1930680" y="2349000"/>
            <a:chExt cx="4029840" cy="4075920"/>
          </a:xfrm>
        </p:grpSpPr>
        <p:sp>
          <p:nvSpPr>
            <p:cNvPr id="3461" name="CustomShape 13"/>
            <p:cNvSpPr/>
            <p:nvPr/>
          </p:nvSpPr>
          <p:spPr>
            <a:xfrm>
              <a:off x="2061720" y="2566440"/>
              <a:ext cx="3898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3462" name="CustomShape 14"/>
            <p:cNvSpPr/>
            <p:nvPr/>
          </p:nvSpPr>
          <p:spPr>
            <a:xfrm>
              <a:off x="1930680" y="2349000"/>
              <a:ext cx="3171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63" name="CustomShape 15"/>
            <p:cNvSpPr/>
            <p:nvPr/>
          </p:nvSpPr>
          <p:spPr>
            <a:xfrm>
              <a:off x="2061720" y="2953440"/>
              <a:ext cx="33138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64" name="CustomShape 16"/>
            <p:cNvSpPr/>
            <p:nvPr/>
          </p:nvSpPr>
          <p:spPr>
            <a:xfrm>
              <a:off x="2158920" y="32119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5" name="CustomShape 17"/>
            <p:cNvSpPr/>
            <p:nvPr/>
          </p:nvSpPr>
          <p:spPr>
            <a:xfrm>
              <a:off x="2061720" y="361728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66" name="CustomShape 18"/>
            <p:cNvSpPr/>
            <p:nvPr/>
          </p:nvSpPr>
          <p:spPr>
            <a:xfrm>
              <a:off x="2158920" y="38455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7" name="CustomShape 19"/>
            <p:cNvSpPr/>
            <p:nvPr/>
          </p:nvSpPr>
          <p:spPr>
            <a:xfrm>
              <a:off x="2061720" y="417312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3468" name="CustomShape 20"/>
            <p:cNvSpPr/>
            <p:nvPr/>
          </p:nvSpPr>
          <p:spPr>
            <a:xfrm>
              <a:off x="2158920" y="443196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9" name="CustomShape 21"/>
            <p:cNvSpPr/>
            <p:nvPr/>
          </p:nvSpPr>
          <p:spPr>
            <a:xfrm>
              <a:off x="2061720" y="4818600"/>
              <a:ext cx="32162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3470" name="Picture 2" descr=""/>
            <p:cNvPicPr/>
            <p:nvPr/>
          </p:nvPicPr>
          <p:blipFill>
            <a:blip r:embed="rId1"/>
            <a:stretch/>
          </p:blipFill>
          <p:spPr>
            <a:xfrm>
              <a:off x="2201040" y="5045760"/>
              <a:ext cx="2491920" cy="103860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algn="tl" blurRad="50800" dir="2700000" dist="381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471" name="CustomShape 22"/>
            <p:cNvSpPr/>
            <p:nvPr/>
          </p:nvSpPr>
          <p:spPr>
            <a:xfrm>
              <a:off x="2268000" y="6187680"/>
              <a:ext cx="107172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b="0" lang="en-US" sz="1100" spc="-1" strike="noStrike">
                <a:latin typeface="Noto Sans CJK JP"/>
              </a:endParaRPr>
            </a:p>
          </p:txBody>
        </p:sp>
      </p:grpSp>
    </p:spTree>
  </p:cSld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2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user_w_hj_edit_category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7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7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75" name="Table 4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전체적 레이아웃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 우선순위에 따라 상품선택 페이지에 보여짐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카테고리명을 클릭하여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카테고리명 수정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76" name="CustomShape 5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77" name="CustomShape 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8" name="CustomShape 7"/>
          <p:cNvSpPr/>
          <p:nvPr/>
        </p:nvSpPr>
        <p:spPr>
          <a:xfrm>
            <a:off x="1048680" y="2853000"/>
            <a:ext cx="6963480" cy="3455640"/>
          </a:xfrm>
          <a:prstGeom prst="rect">
            <a:avLst/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9" name="CustomShape 8"/>
          <p:cNvSpPr/>
          <p:nvPr/>
        </p:nvSpPr>
        <p:spPr>
          <a:xfrm>
            <a:off x="1109520" y="2277000"/>
            <a:ext cx="8204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추가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480" name="CustomShape 9"/>
          <p:cNvSpPr/>
          <p:nvPr/>
        </p:nvSpPr>
        <p:spPr>
          <a:xfrm>
            <a:off x="3328560" y="2277000"/>
            <a:ext cx="374148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1" name="CustomShape 10"/>
          <p:cNvSpPr/>
          <p:nvPr/>
        </p:nvSpPr>
        <p:spPr>
          <a:xfrm>
            <a:off x="7336800" y="2277000"/>
            <a:ext cx="70812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검색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482" name="Line 11"/>
          <p:cNvSpPr/>
          <p:nvPr/>
        </p:nvSpPr>
        <p:spPr>
          <a:xfrm>
            <a:off x="1020600" y="321264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83" name="CustomShape 12"/>
          <p:cNvSpPr/>
          <p:nvPr/>
        </p:nvSpPr>
        <p:spPr>
          <a:xfrm>
            <a:off x="1044360" y="285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우선순위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484" name="CustomShape 13"/>
          <p:cNvSpPr/>
          <p:nvPr/>
        </p:nvSpPr>
        <p:spPr>
          <a:xfrm>
            <a:off x="1995840" y="285300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카테고리명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485" name="Line 14"/>
          <p:cNvSpPr/>
          <p:nvPr/>
        </p:nvSpPr>
        <p:spPr>
          <a:xfrm>
            <a:off x="1020600" y="357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86" name="CustomShape 15"/>
          <p:cNvSpPr/>
          <p:nvPr/>
        </p:nvSpPr>
        <p:spPr>
          <a:xfrm>
            <a:off x="1044360" y="321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487" name="CustomShape 16"/>
          <p:cNvSpPr/>
          <p:nvPr/>
        </p:nvSpPr>
        <p:spPr>
          <a:xfrm>
            <a:off x="1995840" y="321300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IT,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가전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테크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488" name="CustomShape 17"/>
          <p:cNvSpPr/>
          <p:nvPr/>
        </p:nvSpPr>
        <p:spPr>
          <a:xfrm>
            <a:off x="7159680" y="324900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b="0" lang="en-US" sz="900" spc="-1" strike="noStrike">
              <a:latin typeface="Noto Sans CJK JP"/>
            </a:endParaRPr>
          </a:p>
        </p:txBody>
      </p:sp>
      <p:sp>
        <p:nvSpPr>
          <p:cNvPr id="3489" name="CustomShape 18"/>
          <p:cNvSpPr/>
          <p:nvPr/>
        </p:nvSpPr>
        <p:spPr>
          <a:xfrm>
            <a:off x="1519920" y="1628640"/>
            <a:ext cx="6037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관리자 페이지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카테고리 관리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490" name="CustomShape 19"/>
          <p:cNvSpPr/>
          <p:nvPr/>
        </p:nvSpPr>
        <p:spPr>
          <a:xfrm>
            <a:off x="937080" y="274500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491" name="Line 20"/>
          <p:cNvSpPr/>
          <p:nvPr/>
        </p:nvSpPr>
        <p:spPr>
          <a:xfrm>
            <a:off x="1020600" y="357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2" name="Line 21"/>
          <p:cNvSpPr/>
          <p:nvPr/>
        </p:nvSpPr>
        <p:spPr>
          <a:xfrm>
            <a:off x="1020600" y="393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3" name="CustomShape 22"/>
          <p:cNvSpPr/>
          <p:nvPr/>
        </p:nvSpPr>
        <p:spPr>
          <a:xfrm>
            <a:off x="1044360" y="357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494" name="CustomShape 23"/>
          <p:cNvSpPr/>
          <p:nvPr/>
        </p:nvSpPr>
        <p:spPr>
          <a:xfrm>
            <a:off x="1995840" y="357300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패션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잡화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495" name="CustomShape 24"/>
          <p:cNvSpPr/>
          <p:nvPr/>
        </p:nvSpPr>
        <p:spPr>
          <a:xfrm>
            <a:off x="7159680" y="360900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b="0" lang="en-US" sz="900" spc="-1" strike="noStrike">
              <a:latin typeface="Noto Sans CJK JP"/>
            </a:endParaRPr>
          </a:p>
        </p:txBody>
      </p:sp>
      <p:sp>
        <p:nvSpPr>
          <p:cNvPr id="3496" name="Line 25"/>
          <p:cNvSpPr/>
          <p:nvPr/>
        </p:nvSpPr>
        <p:spPr>
          <a:xfrm>
            <a:off x="1020600" y="393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7" name="Line 26"/>
          <p:cNvSpPr/>
          <p:nvPr/>
        </p:nvSpPr>
        <p:spPr>
          <a:xfrm>
            <a:off x="1020600" y="393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8" name="Line 27"/>
          <p:cNvSpPr/>
          <p:nvPr/>
        </p:nvSpPr>
        <p:spPr>
          <a:xfrm>
            <a:off x="1020600" y="429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9" name="CustomShape 28"/>
          <p:cNvSpPr/>
          <p:nvPr/>
        </p:nvSpPr>
        <p:spPr>
          <a:xfrm>
            <a:off x="1044360" y="393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00" name="CustomShape 29"/>
          <p:cNvSpPr/>
          <p:nvPr/>
        </p:nvSpPr>
        <p:spPr>
          <a:xfrm>
            <a:off x="1995840" y="393300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뷰티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01" name="CustomShape 30"/>
          <p:cNvSpPr/>
          <p:nvPr/>
        </p:nvSpPr>
        <p:spPr>
          <a:xfrm>
            <a:off x="7159680" y="396900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b="0" lang="en-US" sz="900" spc="-1" strike="noStrike">
              <a:latin typeface="Noto Sans CJK JP"/>
            </a:endParaRPr>
          </a:p>
        </p:txBody>
      </p:sp>
      <p:sp>
        <p:nvSpPr>
          <p:cNvPr id="3502" name="Line 31"/>
          <p:cNvSpPr/>
          <p:nvPr/>
        </p:nvSpPr>
        <p:spPr>
          <a:xfrm>
            <a:off x="1020600" y="430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3" name="Line 32"/>
          <p:cNvSpPr/>
          <p:nvPr/>
        </p:nvSpPr>
        <p:spPr>
          <a:xfrm>
            <a:off x="1020600" y="430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4" name="Line 33"/>
          <p:cNvSpPr/>
          <p:nvPr/>
        </p:nvSpPr>
        <p:spPr>
          <a:xfrm>
            <a:off x="1020600" y="466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5" name="CustomShape 34"/>
          <p:cNvSpPr/>
          <p:nvPr/>
        </p:nvSpPr>
        <p:spPr>
          <a:xfrm>
            <a:off x="1044360" y="430092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06" name="CustomShape 35"/>
          <p:cNvSpPr/>
          <p:nvPr/>
        </p:nvSpPr>
        <p:spPr>
          <a:xfrm>
            <a:off x="1995840" y="430092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푸드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07" name="CustomShape 36"/>
          <p:cNvSpPr/>
          <p:nvPr/>
        </p:nvSpPr>
        <p:spPr>
          <a:xfrm>
            <a:off x="7159680" y="433692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b="0" lang="en-US" sz="900" spc="-1" strike="noStrike">
              <a:latin typeface="Noto Sans CJK JP"/>
            </a:endParaRPr>
          </a:p>
        </p:txBody>
      </p:sp>
      <p:sp>
        <p:nvSpPr>
          <p:cNvPr id="3508" name="Line 37"/>
          <p:cNvSpPr/>
          <p:nvPr/>
        </p:nvSpPr>
        <p:spPr>
          <a:xfrm>
            <a:off x="1020600" y="466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9" name="Line 38"/>
          <p:cNvSpPr/>
          <p:nvPr/>
        </p:nvSpPr>
        <p:spPr>
          <a:xfrm>
            <a:off x="1020600" y="466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0" name="Line 39"/>
          <p:cNvSpPr/>
          <p:nvPr/>
        </p:nvSpPr>
        <p:spPr>
          <a:xfrm>
            <a:off x="1020600" y="502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1" name="CustomShape 40"/>
          <p:cNvSpPr/>
          <p:nvPr/>
        </p:nvSpPr>
        <p:spPr>
          <a:xfrm>
            <a:off x="1044360" y="466128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5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12" name="CustomShape 41"/>
          <p:cNvSpPr/>
          <p:nvPr/>
        </p:nvSpPr>
        <p:spPr>
          <a:xfrm>
            <a:off x="1995840" y="466128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홈리빙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13" name="CustomShape 42"/>
          <p:cNvSpPr/>
          <p:nvPr/>
        </p:nvSpPr>
        <p:spPr>
          <a:xfrm>
            <a:off x="7159680" y="469728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b="0" lang="en-US" sz="900" spc="-1" strike="noStrike">
              <a:latin typeface="Noto Sans CJK JP"/>
            </a:endParaRPr>
          </a:p>
        </p:txBody>
      </p:sp>
      <p:sp>
        <p:nvSpPr>
          <p:cNvPr id="3514" name="Line 43"/>
          <p:cNvSpPr/>
          <p:nvPr/>
        </p:nvSpPr>
        <p:spPr>
          <a:xfrm>
            <a:off x="1020600" y="502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5" name="Line 44"/>
          <p:cNvSpPr/>
          <p:nvPr/>
        </p:nvSpPr>
        <p:spPr>
          <a:xfrm>
            <a:off x="1020600" y="502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6" name="Line 45"/>
          <p:cNvSpPr/>
          <p:nvPr/>
        </p:nvSpPr>
        <p:spPr>
          <a:xfrm>
            <a:off x="1020600" y="538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7" name="CustomShape 46"/>
          <p:cNvSpPr/>
          <p:nvPr/>
        </p:nvSpPr>
        <p:spPr>
          <a:xfrm>
            <a:off x="1044360" y="502128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6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18" name="CustomShape 47"/>
          <p:cNvSpPr/>
          <p:nvPr/>
        </p:nvSpPr>
        <p:spPr>
          <a:xfrm>
            <a:off x="1995840" y="502128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여행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레저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19" name="CustomShape 48"/>
          <p:cNvSpPr/>
          <p:nvPr/>
        </p:nvSpPr>
        <p:spPr>
          <a:xfrm>
            <a:off x="7159680" y="505728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b="0" lang="en-US" sz="900" spc="-1" strike="noStrike">
              <a:latin typeface="Noto Sans CJK JP"/>
            </a:endParaRPr>
          </a:p>
        </p:txBody>
      </p:sp>
      <p:sp>
        <p:nvSpPr>
          <p:cNvPr id="3520" name="CustomShape 49"/>
          <p:cNvSpPr/>
          <p:nvPr/>
        </p:nvSpPr>
        <p:spPr>
          <a:xfrm>
            <a:off x="3969000" y="5959080"/>
            <a:ext cx="8204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저장</a:t>
            </a:r>
            <a:endParaRPr b="0" lang="en-US" sz="1100" spc="-1" strike="noStrike">
              <a:latin typeface="Noto Sans CJK JP"/>
            </a:endParaRPr>
          </a:p>
        </p:txBody>
      </p:sp>
    </p:spTree>
  </p:cSld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1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user_w_hj_admit_project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2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2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24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전체적 레이아웃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승인을 기다리는 프로젝트 리스트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리스트내용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분류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(IT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..),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프로젝트명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메이커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상세보기버튼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25" name="CustomShape 5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526" name="CustomShape 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7" name="CustomShape 7"/>
          <p:cNvSpPr/>
          <p:nvPr/>
        </p:nvSpPr>
        <p:spPr>
          <a:xfrm>
            <a:off x="1020960" y="2853000"/>
            <a:ext cx="7024320" cy="3455640"/>
          </a:xfrm>
          <a:prstGeom prst="rect">
            <a:avLst/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8" name="CustomShape 8"/>
          <p:cNvSpPr/>
          <p:nvPr/>
        </p:nvSpPr>
        <p:spPr>
          <a:xfrm>
            <a:off x="1020960" y="2277000"/>
            <a:ext cx="8204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분류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29" name="CustomShape 9"/>
          <p:cNvSpPr/>
          <p:nvPr/>
        </p:nvSpPr>
        <p:spPr>
          <a:xfrm>
            <a:off x="1995840" y="2277000"/>
            <a:ext cx="1175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카테고리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30" name="CustomShape 10"/>
          <p:cNvSpPr/>
          <p:nvPr/>
        </p:nvSpPr>
        <p:spPr>
          <a:xfrm>
            <a:off x="3328560" y="2277000"/>
            <a:ext cx="374148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1" name="CustomShape 11"/>
          <p:cNvSpPr/>
          <p:nvPr/>
        </p:nvSpPr>
        <p:spPr>
          <a:xfrm>
            <a:off x="7336800" y="2277000"/>
            <a:ext cx="70812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검색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32" name="Line 12"/>
          <p:cNvSpPr/>
          <p:nvPr/>
        </p:nvSpPr>
        <p:spPr>
          <a:xfrm>
            <a:off x="1020600" y="321264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33" name="CustomShape 13"/>
          <p:cNvSpPr/>
          <p:nvPr/>
        </p:nvSpPr>
        <p:spPr>
          <a:xfrm>
            <a:off x="1044360" y="285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분류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34" name="CustomShape 14"/>
          <p:cNvSpPr/>
          <p:nvPr/>
        </p:nvSpPr>
        <p:spPr>
          <a:xfrm>
            <a:off x="2027520" y="285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카테고리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35" name="CustomShape 15"/>
          <p:cNvSpPr/>
          <p:nvPr/>
        </p:nvSpPr>
        <p:spPr>
          <a:xfrm>
            <a:off x="2989440" y="2853000"/>
            <a:ext cx="292860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프로젝트명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36" name="CustomShape 16"/>
          <p:cNvSpPr/>
          <p:nvPr/>
        </p:nvSpPr>
        <p:spPr>
          <a:xfrm>
            <a:off x="5934600" y="2853000"/>
            <a:ext cx="113544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ID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37" name="Line 17"/>
          <p:cNvSpPr/>
          <p:nvPr/>
        </p:nvSpPr>
        <p:spPr>
          <a:xfrm>
            <a:off x="1020600" y="357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38" name="CustomShape 18"/>
          <p:cNvSpPr/>
          <p:nvPr/>
        </p:nvSpPr>
        <p:spPr>
          <a:xfrm>
            <a:off x="1044360" y="321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39" name="CustomShape 19"/>
          <p:cNvSpPr/>
          <p:nvPr/>
        </p:nvSpPr>
        <p:spPr>
          <a:xfrm>
            <a:off x="2027520" y="321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IT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40" name="CustomShape 20"/>
          <p:cNvSpPr/>
          <p:nvPr/>
        </p:nvSpPr>
        <p:spPr>
          <a:xfrm>
            <a:off x="2967120" y="3213000"/>
            <a:ext cx="295092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지능형 스피커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41" name="CustomShape 21"/>
          <p:cNvSpPr/>
          <p:nvPr/>
        </p:nvSpPr>
        <p:spPr>
          <a:xfrm>
            <a:off x="5939280" y="3213000"/>
            <a:ext cx="113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helloman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42" name="CustomShape 22"/>
          <p:cNvSpPr/>
          <p:nvPr/>
        </p:nvSpPr>
        <p:spPr>
          <a:xfrm>
            <a:off x="7159680" y="324900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상세보기</a:t>
            </a:r>
            <a:endParaRPr b="0" lang="en-US" sz="900" spc="-1" strike="noStrike">
              <a:latin typeface="Noto Sans CJK JP"/>
            </a:endParaRPr>
          </a:p>
        </p:txBody>
      </p:sp>
      <p:sp>
        <p:nvSpPr>
          <p:cNvPr id="3543" name="CustomShape 23"/>
          <p:cNvSpPr/>
          <p:nvPr/>
        </p:nvSpPr>
        <p:spPr>
          <a:xfrm>
            <a:off x="1519920" y="1628640"/>
            <a:ext cx="6037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관리자 페이지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승인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544" name="CustomShape 24"/>
          <p:cNvSpPr/>
          <p:nvPr/>
        </p:nvSpPr>
        <p:spPr>
          <a:xfrm>
            <a:off x="937080" y="274500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</p:spTree>
  </p:cSld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5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user_w_hj_admit_project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4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47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48" name="Table 4"/>
          <p:cNvGraphicFramePr/>
          <p:nvPr/>
        </p:nvGraphicFramePr>
        <p:xfrm>
          <a:off x="8843400" y="836640"/>
          <a:ext cx="2951640" cy="292680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04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전체적 레이아웃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 등록페이지와 유사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-&gt;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보류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-&gt;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내용이 미흡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메이커에게 알림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 거절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-&gt;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승인 거절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49" name="CustomShape 5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3550" name="CustomShape 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1" name="CustomShape 7"/>
          <p:cNvSpPr/>
          <p:nvPr/>
        </p:nvSpPr>
        <p:spPr>
          <a:xfrm>
            <a:off x="2728080" y="6021360"/>
            <a:ext cx="106272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승인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52" name="CustomShape 8"/>
          <p:cNvSpPr/>
          <p:nvPr/>
        </p:nvSpPr>
        <p:spPr>
          <a:xfrm>
            <a:off x="1519920" y="1628640"/>
            <a:ext cx="6037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지능형 스피커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553" name="CustomShape 9"/>
          <p:cNvSpPr/>
          <p:nvPr/>
        </p:nvSpPr>
        <p:spPr>
          <a:xfrm>
            <a:off x="1519920" y="2205000"/>
            <a:ext cx="6259320" cy="35996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내용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사업자등록 정보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세부이미지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옵션들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..</a:t>
            </a:r>
            <a:endParaRPr b="0" lang="en-US" sz="11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상품 등록페이지 참고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. 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54" name="CustomShape 10"/>
          <p:cNvSpPr/>
          <p:nvPr/>
        </p:nvSpPr>
        <p:spPr>
          <a:xfrm>
            <a:off x="4023000" y="6021360"/>
            <a:ext cx="106272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보류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55" name="CustomShape 11"/>
          <p:cNvSpPr/>
          <p:nvPr/>
        </p:nvSpPr>
        <p:spPr>
          <a:xfrm>
            <a:off x="5298480" y="6021360"/>
            <a:ext cx="1240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승인거절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3556" name="CustomShape 12"/>
          <p:cNvSpPr/>
          <p:nvPr/>
        </p:nvSpPr>
        <p:spPr>
          <a:xfrm>
            <a:off x="2550960" y="587736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57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61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268" name="그림 2" descr=""/>
          <p:cNvPicPr/>
          <p:nvPr/>
        </p:nvPicPr>
        <p:blipFill>
          <a:blip r:embed="rId1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55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5.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355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김용승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로그인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회원가입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마이페이지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회원관리</a:t>
            </a:r>
            <a:endParaRPr b="0" lang="en-US" sz="2800" spc="-1" strike="noStrike">
              <a:latin typeface="Noto Sans CJK JP"/>
            </a:endParaRPr>
          </a:p>
        </p:txBody>
      </p:sp>
    </p:spTree>
  </p:cSld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0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61" name="Table 2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62" name="Table 3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63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4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Fun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딩 이용약관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565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3566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7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568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동의합니다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필수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3569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0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571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동의합니다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필수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3572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3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574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동의합니다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선택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3575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76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77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8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b="0" lang="en-US" sz="1600" spc="-1" strike="noStrike">
                <a:latin typeface="Noto Sans CJK JP"/>
              </a:endParaRPr>
            </a:p>
          </p:txBody>
        </p:sp>
      </p:grpSp>
      <p:grpSp>
        <p:nvGrpSpPr>
          <p:cNvPr id="3579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80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1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b="0" lang="en-US" sz="1600" spc="-1" strike="noStrike">
                <a:latin typeface="Noto Sans CJK JP"/>
              </a:endParaRPr>
            </a:p>
          </p:txBody>
        </p:sp>
      </p:grpSp>
      <p:graphicFrame>
        <p:nvGraphicFramePr>
          <p:cNvPr id="3582" name="Table 23"/>
          <p:cNvGraphicFramePr/>
          <p:nvPr/>
        </p:nvGraphicFramePr>
        <p:xfrm>
          <a:off x="131760" y="115920"/>
          <a:ext cx="3313080" cy="109728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83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84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5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3586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587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8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3589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590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1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2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9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94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95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9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7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8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b="0" lang="en-US" sz="1000" spc="-1" strike="noStrike">
              <a:latin typeface="Noto Sans CJK JP"/>
            </a:endParaRPr>
          </a:p>
        </p:txBody>
      </p:sp>
      <p:grpSp>
        <p:nvGrpSpPr>
          <p:cNvPr id="3599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600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1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02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603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4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05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606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7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08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609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0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11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612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3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14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615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6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17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18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19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20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21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22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623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4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25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3626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7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28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29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3630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1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32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3633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4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35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3636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7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38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3639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0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41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42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3643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4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45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46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3647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8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49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50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51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3652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3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54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55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3656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7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58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3659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0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61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2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b="0" lang="en-US" sz="2300" spc="-1" strike="noStrike">
              <a:latin typeface="Noto Sans CJK JP"/>
            </a:endParaRPr>
          </a:p>
        </p:txBody>
      </p:sp>
      <p:grpSp>
        <p:nvGrpSpPr>
          <p:cNvPr id="3662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3663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4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65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66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3667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8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69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3670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1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72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73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3674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5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76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3677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8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79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0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8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82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83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버튼 클릭시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SNS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가능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84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85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3686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3687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8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89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3690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1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692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93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94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3695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6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697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3698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9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700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01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02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3703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4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05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3706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7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pic>
        <p:nvPicPr>
          <p:cNvPr id="3708" name="그림 1" descr=""/>
          <p:cNvPicPr/>
          <p:nvPr/>
        </p:nvPicPr>
        <p:blipFill>
          <a:blip r:embed="rId1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3709" name="그림 2" descr=""/>
          <p:cNvPicPr/>
          <p:nvPr/>
        </p:nvPicPr>
        <p:blipFill>
          <a:blip r:embed="rId2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3710" name="그림 3" descr=""/>
          <p:cNvPicPr/>
          <p:nvPr/>
        </p:nvPicPr>
        <p:blipFill>
          <a:blip r:embed="rId3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3711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3712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3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pic>
        <p:nvPicPr>
          <p:cNvPr id="3714" name="그림 24" descr=""/>
          <p:cNvPicPr/>
          <p:nvPr/>
        </p:nvPicPr>
        <p:blipFill>
          <a:blip r:embed="rId4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3715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3716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7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8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User_a_ys_login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20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21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3" name="CustomShape 6"/>
          <p:cNvSpPr/>
          <p:nvPr/>
        </p:nvSpPr>
        <p:spPr>
          <a:xfrm>
            <a:off x="3022560" y="252252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3724" name="Group 7"/>
          <p:cNvGrpSpPr/>
          <p:nvPr/>
        </p:nvGrpSpPr>
        <p:grpSpPr>
          <a:xfrm>
            <a:off x="3039840" y="3103920"/>
            <a:ext cx="768960" cy="358200"/>
            <a:chOff x="3039840" y="3103920"/>
            <a:chExt cx="768960" cy="358200"/>
          </a:xfrm>
        </p:grpSpPr>
        <p:sp>
          <p:nvSpPr>
            <p:cNvPr id="3725" name="CustomShape 8"/>
            <p:cNvSpPr/>
            <p:nvPr/>
          </p:nvSpPr>
          <p:spPr>
            <a:xfrm>
              <a:off x="3039840" y="3103920"/>
              <a:ext cx="768960" cy="3582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6" name="CustomShape 9"/>
            <p:cNvSpPr/>
            <p:nvPr/>
          </p:nvSpPr>
          <p:spPr>
            <a:xfrm>
              <a:off x="3085560" y="31615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27" name="Group 10"/>
          <p:cNvGrpSpPr/>
          <p:nvPr/>
        </p:nvGrpSpPr>
        <p:grpSpPr>
          <a:xfrm>
            <a:off x="3039840" y="3734280"/>
            <a:ext cx="768960" cy="358200"/>
            <a:chOff x="3039840" y="3734280"/>
            <a:chExt cx="768960" cy="358200"/>
          </a:xfrm>
        </p:grpSpPr>
        <p:sp>
          <p:nvSpPr>
            <p:cNvPr id="3728" name="CustomShape 11"/>
            <p:cNvSpPr/>
            <p:nvPr/>
          </p:nvSpPr>
          <p:spPr>
            <a:xfrm>
              <a:off x="3039840" y="3734280"/>
              <a:ext cx="768960" cy="3582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9" name="CustomShape 12"/>
            <p:cNvSpPr/>
            <p:nvPr/>
          </p:nvSpPr>
          <p:spPr>
            <a:xfrm>
              <a:off x="3085560" y="37918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730" name="CustomShape 13"/>
          <p:cNvSpPr/>
          <p:nvPr/>
        </p:nvSpPr>
        <p:spPr>
          <a:xfrm>
            <a:off x="4049640" y="3103920"/>
            <a:ext cx="1361880" cy="358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1" name="CustomShape 14"/>
          <p:cNvSpPr/>
          <p:nvPr/>
        </p:nvSpPr>
        <p:spPr>
          <a:xfrm>
            <a:off x="4049640" y="3734280"/>
            <a:ext cx="1361880" cy="358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32" name="Group 15"/>
          <p:cNvGrpSpPr/>
          <p:nvPr/>
        </p:nvGrpSpPr>
        <p:grpSpPr>
          <a:xfrm>
            <a:off x="3847680" y="4268520"/>
            <a:ext cx="768960" cy="358200"/>
            <a:chOff x="3847680" y="4268520"/>
            <a:chExt cx="768960" cy="358200"/>
          </a:xfrm>
        </p:grpSpPr>
        <p:sp>
          <p:nvSpPr>
            <p:cNvPr id="3733" name="CustomShape 16"/>
            <p:cNvSpPr/>
            <p:nvPr/>
          </p:nvSpPr>
          <p:spPr>
            <a:xfrm>
              <a:off x="3847680" y="4268520"/>
              <a:ext cx="768960" cy="3582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4" name="CustomShape 17"/>
            <p:cNvSpPr/>
            <p:nvPr/>
          </p:nvSpPr>
          <p:spPr>
            <a:xfrm>
              <a:off x="3893400" y="43261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35" name="Group 18"/>
          <p:cNvGrpSpPr/>
          <p:nvPr/>
        </p:nvGrpSpPr>
        <p:grpSpPr>
          <a:xfrm>
            <a:off x="2675520" y="5884560"/>
            <a:ext cx="768960" cy="246960"/>
            <a:chOff x="2675520" y="5884560"/>
            <a:chExt cx="768960" cy="246960"/>
          </a:xfrm>
        </p:grpSpPr>
        <p:sp>
          <p:nvSpPr>
            <p:cNvPr id="3736" name="CustomShape 19"/>
            <p:cNvSpPr/>
            <p:nvPr/>
          </p:nvSpPr>
          <p:spPr>
            <a:xfrm>
              <a:off x="2675520" y="588456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7" name="CustomShape 20"/>
            <p:cNvSpPr/>
            <p:nvPr/>
          </p:nvSpPr>
          <p:spPr>
            <a:xfrm>
              <a:off x="2721240" y="588636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738" name="CustomShape 21"/>
          <p:cNvSpPr/>
          <p:nvPr/>
        </p:nvSpPr>
        <p:spPr>
          <a:xfrm>
            <a:off x="2571120" y="1372680"/>
            <a:ext cx="3240360" cy="50907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39" name="Group 22"/>
          <p:cNvGrpSpPr/>
          <p:nvPr/>
        </p:nvGrpSpPr>
        <p:grpSpPr>
          <a:xfrm>
            <a:off x="3648240" y="5884560"/>
            <a:ext cx="851760" cy="246960"/>
            <a:chOff x="3648240" y="5884560"/>
            <a:chExt cx="851760" cy="246960"/>
          </a:xfrm>
        </p:grpSpPr>
        <p:sp>
          <p:nvSpPr>
            <p:cNvPr id="3740" name="CustomShape 23"/>
            <p:cNvSpPr/>
            <p:nvPr/>
          </p:nvSpPr>
          <p:spPr>
            <a:xfrm>
              <a:off x="3648240" y="588456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1" name="CustomShape 24"/>
            <p:cNvSpPr/>
            <p:nvPr/>
          </p:nvSpPr>
          <p:spPr>
            <a:xfrm>
              <a:off x="3693960" y="588636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42" name="Group 25"/>
          <p:cNvGrpSpPr/>
          <p:nvPr/>
        </p:nvGrpSpPr>
        <p:grpSpPr>
          <a:xfrm>
            <a:off x="4704120" y="5884560"/>
            <a:ext cx="991440" cy="246960"/>
            <a:chOff x="4704120" y="5884560"/>
            <a:chExt cx="991440" cy="246960"/>
          </a:xfrm>
        </p:grpSpPr>
        <p:sp>
          <p:nvSpPr>
            <p:cNvPr id="3743" name="CustomShape 26"/>
            <p:cNvSpPr/>
            <p:nvPr/>
          </p:nvSpPr>
          <p:spPr>
            <a:xfrm>
              <a:off x="4704120" y="588456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4" name="CustomShape 27"/>
            <p:cNvSpPr/>
            <p:nvPr/>
          </p:nvSpPr>
          <p:spPr>
            <a:xfrm>
              <a:off x="4749840" y="588636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pic>
        <p:nvPicPr>
          <p:cNvPr id="3745" name="그림 9" descr=""/>
          <p:cNvPicPr/>
          <p:nvPr/>
        </p:nvPicPr>
        <p:blipFill>
          <a:blip r:embed="rId1"/>
          <a:stretch/>
        </p:blipFill>
        <p:spPr>
          <a:xfrm>
            <a:off x="2691720" y="4768920"/>
            <a:ext cx="3081240" cy="54216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6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47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48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49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핸드폰번호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50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1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3752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3753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4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55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3756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7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758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9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60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3761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2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63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3764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5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766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67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68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3769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0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71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3772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3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pic>
        <p:nvPicPr>
          <p:cNvPr id="3774" name="그림 1" descr=""/>
          <p:cNvPicPr/>
          <p:nvPr/>
        </p:nvPicPr>
        <p:blipFill>
          <a:blip r:embed="rId1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3775" name="그림 2" descr=""/>
          <p:cNvPicPr/>
          <p:nvPr/>
        </p:nvPicPr>
        <p:blipFill>
          <a:blip r:embed="rId2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3776" name="그림 3" descr=""/>
          <p:cNvPicPr/>
          <p:nvPr/>
        </p:nvPicPr>
        <p:blipFill>
          <a:blip r:embed="rId3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3777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3778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9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3780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3781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2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83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3784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5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b="0" lang="en-US" sz="1000" spc="-1" strike="noStrike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786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7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8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90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91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9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3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3794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3795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6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97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3798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9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800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01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02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3803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4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805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3806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7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808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09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10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3811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2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813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3814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5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pic>
        <p:nvPicPr>
          <p:cNvPr id="3816" name="그림 1" descr=""/>
          <p:cNvPicPr/>
          <p:nvPr/>
        </p:nvPicPr>
        <p:blipFill>
          <a:blip r:embed="rId1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3817" name="그림 2" descr=""/>
          <p:cNvPicPr/>
          <p:nvPr/>
        </p:nvPicPr>
        <p:blipFill>
          <a:blip r:embed="rId2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3818" name="그림 3" descr=""/>
          <p:cNvPicPr/>
          <p:nvPr/>
        </p:nvPicPr>
        <p:blipFill>
          <a:blip r:embed="rId3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3819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3820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1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822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3823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4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b="0" lang="en-US" sz="1000" spc="-1" strike="noStrike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825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26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27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3828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9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830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31" name="Table 1"/>
          <p:cNvGraphicFramePr/>
          <p:nvPr/>
        </p:nvGraphicFramePr>
        <p:xfrm>
          <a:off x="131760" y="115920"/>
          <a:ext cx="3313080" cy="15444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User_a_ys_serachidpass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아이디</a:t>
                      </a: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,</a:t>
                      </a: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3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33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34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3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6" name="CustomShape 6"/>
          <p:cNvSpPr/>
          <p:nvPr/>
        </p:nvSpPr>
        <p:spPr>
          <a:xfrm>
            <a:off x="2571120" y="1372680"/>
            <a:ext cx="3240360" cy="50907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7" name="CustomShape 7"/>
          <p:cNvSpPr/>
          <p:nvPr/>
        </p:nvSpPr>
        <p:spPr>
          <a:xfrm>
            <a:off x="3436920" y="147240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3838" name="Group 8"/>
          <p:cNvGrpSpPr/>
          <p:nvPr/>
        </p:nvGrpSpPr>
        <p:grpSpPr>
          <a:xfrm>
            <a:off x="2822400" y="2093400"/>
            <a:ext cx="748080" cy="212040"/>
            <a:chOff x="2822400" y="2093400"/>
            <a:chExt cx="748080" cy="212040"/>
          </a:xfrm>
        </p:grpSpPr>
        <p:sp>
          <p:nvSpPr>
            <p:cNvPr id="3839" name="CustomShape 9"/>
            <p:cNvSpPr/>
            <p:nvPr/>
          </p:nvSpPr>
          <p:spPr>
            <a:xfrm>
              <a:off x="2822400" y="2099160"/>
              <a:ext cx="748080" cy="2001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0" name="CustomShape 10"/>
            <p:cNvSpPr/>
            <p:nvPr/>
          </p:nvSpPr>
          <p:spPr>
            <a:xfrm>
              <a:off x="2868120" y="2093400"/>
              <a:ext cx="65664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grpSp>
        <p:nvGrpSpPr>
          <p:cNvPr id="3841" name="Group 11"/>
          <p:cNvGrpSpPr/>
          <p:nvPr/>
        </p:nvGrpSpPr>
        <p:grpSpPr>
          <a:xfrm>
            <a:off x="2822400" y="2605680"/>
            <a:ext cx="752040" cy="212040"/>
            <a:chOff x="2822400" y="2605680"/>
            <a:chExt cx="752040" cy="212040"/>
          </a:xfrm>
        </p:grpSpPr>
        <p:sp>
          <p:nvSpPr>
            <p:cNvPr id="3842" name="CustomShape 12"/>
            <p:cNvSpPr/>
            <p:nvPr/>
          </p:nvSpPr>
          <p:spPr>
            <a:xfrm>
              <a:off x="2822400" y="2611440"/>
              <a:ext cx="752040" cy="2001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3" name="CustomShape 13"/>
            <p:cNvSpPr/>
            <p:nvPr/>
          </p:nvSpPr>
          <p:spPr>
            <a:xfrm>
              <a:off x="2868120" y="2605680"/>
              <a:ext cx="6606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sp>
        <p:nvSpPr>
          <p:cNvPr id="3844" name="CustomShape 14"/>
          <p:cNvSpPr/>
          <p:nvPr/>
        </p:nvSpPr>
        <p:spPr>
          <a:xfrm>
            <a:off x="3815280" y="2099160"/>
            <a:ext cx="1033560" cy="200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45" name="CustomShape 15"/>
          <p:cNvSpPr/>
          <p:nvPr/>
        </p:nvSpPr>
        <p:spPr>
          <a:xfrm>
            <a:off x="3812040" y="2611440"/>
            <a:ext cx="1033560" cy="200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46" name="Group 16"/>
          <p:cNvGrpSpPr/>
          <p:nvPr/>
        </p:nvGrpSpPr>
        <p:grpSpPr>
          <a:xfrm>
            <a:off x="3946320" y="3470040"/>
            <a:ext cx="764640" cy="311040"/>
            <a:chOff x="3946320" y="3470040"/>
            <a:chExt cx="764640" cy="311040"/>
          </a:xfrm>
        </p:grpSpPr>
        <p:sp>
          <p:nvSpPr>
            <p:cNvPr id="3847" name="CustomShape 17"/>
            <p:cNvSpPr/>
            <p:nvPr/>
          </p:nvSpPr>
          <p:spPr>
            <a:xfrm>
              <a:off x="3946320" y="3470040"/>
              <a:ext cx="764640" cy="3110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8" name="CustomShape 18"/>
            <p:cNvSpPr/>
            <p:nvPr/>
          </p:nvSpPr>
          <p:spPr>
            <a:xfrm>
              <a:off x="3992040" y="3519720"/>
              <a:ext cx="6732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grpSp>
        <p:nvGrpSpPr>
          <p:cNvPr id="3849" name="Group 19"/>
          <p:cNvGrpSpPr/>
          <p:nvPr/>
        </p:nvGrpSpPr>
        <p:grpSpPr>
          <a:xfrm>
            <a:off x="4924440" y="2605680"/>
            <a:ext cx="804240" cy="212040"/>
            <a:chOff x="4924440" y="2605680"/>
            <a:chExt cx="804240" cy="212040"/>
          </a:xfrm>
        </p:grpSpPr>
        <p:sp>
          <p:nvSpPr>
            <p:cNvPr id="3850" name="CustomShape 20"/>
            <p:cNvSpPr/>
            <p:nvPr/>
          </p:nvSpPr>
          <p:spPr>
            <a:xfrm>
              <a:off x="4924440" y="2611440"/>
              <a:ext cx="804240" cy="2001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1" name="CustomShape 21"/>
            <p:cNvSpPr/>
            <p:nvPr/>
          </p:nvSpPr>
          <p:spPr>
            <a:xfrm>
              <a:off x="4970160" y="2605680"/>
              <a:ext cx="7128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grpSp>
        <p:nvGrpSpPr>
          <p:cNvPr id="3852" name="Group 22"/>
          <p:cNvGrpSpPr/>
          <p:nvPr/>
        </p:nvGrpSpPr>
        <p:grpSpPr>
          <a:xfrm>
            <a:off x="2822400" y="3008520"/>
            <a:ext cx="752040" cy="333720"/>
            <a:chOff x="2822400" y="3008520"/>
            <a:chExt cx="752040" cy="333720"/>
          </a:xfrm>
        </p:grpSpPr>
        <p:sp>
          <p:nvSpPr>
            <p:cNvPr id="3853" name="CustomShape 23"/>
            <p:cNvSpPr/>
            <p:nvPr/>
          </p:nvSpPr>
          <p:spPr>
            <a:xfrm>
              <a:off x="2822400" y="3038760"/>
              <a:ext cx="752040" cy="2732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4" name="CustomShape 24"/>
            <p:cNvSpPr/>
            <p:nvPr/>
          </p:nvSpPr>
          <p:spPr>
            <a:xfrm>
              <a:off x="2868120" y="3008520"/>
              <a:ext cx="66060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b="0" lang="en-US" sz="800" spc="-1" strike="noStrike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sp>
        <p:nvSpPr>
          <p:cNvPr id="3855" name="CustomShape 25"/>
          <p:cNvSpPr/>
          <p:nvPr/>
        </p:nvSpPr>
        <p:spPr>
          <a:xfrm>
            <a:off x="3812040" y="3075120"/>
            <a:ext cx="1033560" cy="200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6" name="CustomShape 26"/>
          <p:cNvSpPr/>
          <p:nvPr/>
        </p:nvSpPr>
        <p:spPr>
          <a:xfrm>
            <a:off x="3350880" y="3763440"/>
            <a:ext cx="155520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3857" name="Group 27"/>
          <p:cNvGrpSpPr/>
          <p:nvPr/>
        </p:nvGrpSpPr>
        <p:grpSpPr>
          <a:xfrm>
            <a:off x="2833920" y="4524120"/>
            <a:ext cx="712080" cy="212040"/>
            <a:chOff x="2833920" y="4524120"/>
            <a:chExt cx="712080" cy="212040"/>
          </a:xfrm>
        </p:grpSpPr>
        <p:sp>
          <p:nvSpPr>
            <p:cNvPr id="3858" name="CustomShape 28"/>
            <p:cNvSpPr/>
            <p:nvPr/>
          </p:nvSpPr>
          <p:spPr>
            <a:xfrm>
              <a:off x="2833920" y="4550400"/>
              <a:ext cx="712080" cy="1591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9" name="CustomShape 29"/>
            <p:cNvSpPr/>
            <p:nvPr/>
          </p:nvSpPr>
          <p:spPr>
            <a:xfrm>
              <a:off x="2879640" y="4524120"/>
              <a:ext cx="62064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grpSp>
        <p:nvGrpSpPr>
          <p:cNvPr id="3860" name="Group 30"/>
          <p:cNvGrpSpPr/>
          <p:nvPr/>
        </p:nvGrpSpPr>
        <p:grpSpPr>
          <a:xfrm>
            <a:off x="2833920" y="4873680"/>
            <a:ext cx="716040" cy="212040"/>
            <a:chOff x="2833920" y="4873680"/>
            <a:chExt cx="716040" cy="212040"/>
          </a:xfrm>
        </p:grpSpPr>
        <p:sp>
          <p:nvSpPr>
            <p:cNvPr id="3861" name="CustomShape 31"/>
            <p:cNvSpPr/>
            <p:nvPr/>
          </p:nvSpPr>
          <p:spPr>
            <a:xfrm>
              <a:off x="2833920" y="4899960"/>
              <a:ext cx="716040" cy="1591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2" name="CustomShape 32"/>
            <p:cNvSpPr/>
            <p:nvPr/>
          </p:nvSpPr>
          <p:spPr>
            <a:xfrm>
              <a:off x="2879640" y="4873680"/>
              <a:ext cx="6246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sp>
        <p:nvSpPr>
          <p:cNvPr id="3863" name="CustomShape 33"/>
          <p:cNvSpPr/>
          <p:nvPr/>
        </p:nvSpPr>
        <p:spPr>
          <a:xfrm>
            <a:off x="3813480" y="4550400"/>
            <a:ext cx="983520" cy="159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64" name="CustomShape 34"/>
          <p:cNvSpPr/>
          <p:nvPr/>
        </p:nvSpPr>
        <p:spPr>
          <a:xfrm>
            <a:off x="3810240" y="4899960"/>
            <a:ext cx="983520" cy="159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65" name="Group 35"/>
          <p:cNvGrpSpPr/>
          <p:nvPr/>
        </p:nvGrpSpPr>
        <p:grpSpPr>
          <a:xfrm>
            <a:off x="3875040" y="5880600"/>
            <a:ext cx="850680" cy="324360"/>
            <a:chOff x="3875040" y="5880600"/>
            <a:chExt cx="850680" cy="324360"/>
          </a:xfrm>
        </p:grpSpPr>
        <p:sp>
          <p:nvSpPr>
            <p:cNvPr id="3866" name="CustomShape 36"/>
            <p:cNvSpPr/>
            <p:nvPr/>
          </p:nvSpPr>
          <p:spPr>
            <a:xfrm>
              <a:off x="3875040" y="5880600"/>
              <a:ext cx="850680" cy="324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7" name="CustomShape 37"/>
            <p:cNvSpPr/>
            <p:nvPr/>
          </p:nvSpPr>
          <p:spPr>
            <a:xfrm>
              <a:off x="3920760" y="5937120"/>
              <a:ext cx="75924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grpSp>
        <p:nvGrpSpPr>
          <p:cNvPr id="3868" name="Group 38"/>
          <p:cNvGrpSpPr/>
          <p:nvPr/>
        </p:nvGrpSpPr>
        <p:grpSpPr>
          <a:xfrm>
            <a:off x="4924440" y="4892400"/>
            <a:ext cx="804240" cy="212040"/>
            <a:chOff x="4924440" y="4892400"/>
            <a:chExt cx="804240" cy="212040"/>
          </a:xfrm>
        </p:grpSpPr>
        <p:sp>
          <p:nvSpPr>
            <p:cNvPr id="3869" name="CustomShape 39"/>
            <p:cNvSpPr/>
            <p:nvPr/>
          </p:nvSpPr>
          <p:spPr>
            <a:xfrm>
              <a:off x="4924440" y="4913280"/>
              <a:ext cx="804240" cy="1695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0" name="CustomShape 40"/>
            <p:cNvSpPr/>
            <p:nvPr/>
          </p:nvSpPr>
          <p:spPr>
            <a:xfrm>
              <a:off x="4970160" y="4892400"/>
              <a:ext cx="7128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grpSp>
        <p:nvGrpSpPr>
          <p:cNvPr id="3871" name="Group 41"/>
          <p:cNvGrpSpPr/>
          <p:nvPr/>
        </p:nvGrpSpPr>
        <p:grpSpPr>
          <a:xfrm>
            <a:off x="2833920" y="5268960"/>
            <a:ext cx="758160" cy="333720"/>
            <a:chOff x="2833920" y="5268960"/>
            <a:chExt cx="758160" cy="333720"/>
          </a:xfrm>
        </p:grpSpPr>
        <p:sp>
          <p:nvSpPr>
            <p:cNvPr id="3872" name="CustomShape 42"/>
            <p:cNvSpPr/>
            <p:nvPr/>
          </p:nvSpPr>
          <p:spPr>
            <a:xfrm>
              <a:off x="2833920" y="5327280"/>
              <a:ext cx="758160" cy="217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3" name="CustomShape 43"/>
            <p:cNvSpPr/>
            <p:nvPr/>
          </p:nvSpPr>
          <p:spPr>
            <a:xfrm>
              <a:off x="2879640" y="5268960"/>
              <a:ext cx="66672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b="0" lang="en-US" sz="800" spc="-1" strike="noStrike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sp>
        <p:nvSpPr>
          <p:cNvPr id="3874" name="CustomShape 44"/>
          <p:cNvSpPr/>
          <p:nvPr/>
        </p:nvSpPr>
        <p:spPr>
          <a:xfrm>
            <a:off x="3810240" y="5363280"/>
            <a:ext cx="983520" cy="159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5" name="CustomShape 45"/>
          <p:cNvSpPr/>
          <p:nvPr/>
        </p:nvSpPr>
        <p:spPr>
          <a:xfrm rot="10800000">
            <a:off x="3668040" y="5101200"/>
            <a:ext cx="104760" cy="7596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76" name="Group 46"/>
          <p:cNvGrpSpPr/>
          <p:nvPr/>
        </p:nvGrpSpPr>
        <p:grpSpPr>
          <a:xfrm>
            <a:off x="2833920" y="4178880"/>
            <a:ext cx="712080" cy="212040"/>
            <a:chOff x="2833920" y="4178880"/>
            <a:chExt cx="712080" cy="212040"/>
          </a:xfrm>
        </p:grpSpPr>
        <p:sp>
          <p:nvSpPr>
            <p:cNvPr id="3877" name="CustomShape 47"/>
            <p:cNvSpPr/>
            <p:nvPr/>
          </p:nvSpPr>
          <p:spPr>
            <a:xfrm>
              <a:off x="2833920" y="4205160"/>
              <a:ext cx="712080" cy="1591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8" name="CustomShape 48"/>
            <p:cNvSpPr/>
            <p:nvPr/>
          </p:nvSpPr>
          <p:spPr>
            <a:xfrm>
              <a:off x="2879640" y="4178880"/>
              <a:ext cx="62064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b="0" lang="en-US" sz="800" spc="-1" strike="noStrike">
                <a:latin typeface="Noto Sans CJK JP"/>
              </a:endParaRPr>
            </a:p>
          </p:txBody>
        </p:sp>
      </p:grpSp>
      <p:sp>
        <p:nvSpPr>
          <p:cNvPr id="3879" name="CustomShape 49"/>
          <p:cNvSpPr/>
          <p:nvPr/>
        </p:nvSpPr>
        <p:spPr>
          <a:xfrm>
            <a:off x="3813480" y="4205160"/>
            <a:ext cx="983520" cy="159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80" name="CustomShape 50"/>
          <p:cNvSpPr/>
          <p:nvPr/>
        </p:nvSpPr>
        <p:spPr>
          <a:xfrm rot="10800000">
            <a:off x="3666960" y="2819880"/>
            <a:ext cx="104760" cy="7596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1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User_w_ys_mypage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마이페이지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3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4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버튼 클릭시 페이지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8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86" name="CustomShape 6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2300" spc="-1" strike="noStrike">
                <a:solidFill>
                  <a:srgbClr val="000000"/>
                </a:solidFill>
                <a:latin typeface="맑은 고딕"/>
                <a:ea typeface="DejaVu Sans"/>
              </a:rPr>
              <a:t>마이페이지</a:t>
            </a:r>
            <a:endParaRPr b="0" lang="en-US" sz="2300" spc="-1" strike="noStrike">
              <a:latin typeface="Noto Sans CJK JP"/>
            </a:endParaRPr>
          </a:p>
        </p:txBody>
      </p:sp>
      <p:grpSp>
        <p:nvGrpSpPr>
          <p:cNvPr id="3887" name="Group 7"/>
          <p:cNvGrpSpPr/>
          <p:nvPr/>
        </p:nvGrpSpPr>
        <p:grpSpPr>
          <a:xfrm>
            <a:off x="1394280" y="2217960"/>
            <a:ext cx="2823840" cy="1620000"/>
            <a:chOff x="1394280" y="2217960"/>
            <a:chExt cx="2823840" cy="1620000"/>
          </a:xfrm>
        </p:grpSpPr>
        <p:sp>
          <p:nvSpPr>
            <p:cNvPr id="3888" name="CustomShape 8"/>
            <p:cNvSpPr/>
            <p:nvPr/>
          </p:nvSpPr>
          <p:spPr>
            <a:xfrm>
              <a:off x="1394280" y="2217960"/>
              <a:ext cx="2823840" cy="1620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9" name="CustomShape 9"/>
            <p:cNvSpPr/>
            <p:nvPr/>
          </p:nvSpPr>
          <p:spPr>
            <a:xfrm>
              <a:off x="1440000" y="2845080"/>
              <a:ext cx="273240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개인정보 수정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sp>
        <p:nvSpPr>
          <p:cNvPr id="3890" name="CustomShape 10"/>
          <p:cNvSpPr/>
          <p:nvPr/>
        </p:nvSpPr>
        <p:spPr>
          <a:xfrm>
            <a:off x="4564800" y="2217960"/>
            <a:ext cx="2823840" cy="1620000"/>
          </a:xfrm>
          <a:prstGeom prst="rect">
            <a:avLst/>
          </a:prstGeom>
          <a:solidFill>
            <a:srgbClr val="ee9842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91" name="CustomShape 11"/>
          <p:cNvSpPr/>
          <p:nvPr/>
        </p:nvSpPr>
        <p:spPr>
          <a:xfrm>
            <a:off x="4610520" y="2746800"/>
            <a:ext cx="2732400" cy="56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내 펀딩 프로젝트 확인</a:t>
            </a: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(</a:t>
            </a:r>
            <a:r>
              <a:rPr b="0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내가 참여한 펀딩</a:t>
            </a:r>
            <a:r>
              <a:rPr b="0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관심 펀딩</a:t>
            </a:r>
            <a:r>
              <a:rPr b="0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)</a:t>
            </a:r>
            <a:endParaRPr b="0" lang="en-US" sz="1300" spc="-1" strike="noStrike">
              <a:latin typeface="Noto Sans CJK JP"/>
            </a:endParaRPr>
          </a:p>
        </p:txBody>
      </p:sp>
      <p:grpSp>
        <p:nvGrpSpPr>
          <p:cNvPr id="3892" name="Group 12"/>
          <p:cNvGrpSpPr/>
          <p:nvPr/>
        </p:nvGrpSpPr>
        <p:grpSpPr>
          <a:xfrm>
            <a:off x="1394280" y="4052880"/>
            <a:ext cx="2823840" cy="1620000"/>
            <a:chOff x="1394280" y="4052880"/>
            <a:chExt cx="2823840" cy="1620000"/>
          </a:xfrm>
        </p:grpSpPr>
        <p:sp>
          <p:nvSpPr>
            <p:cNvPr id="3893" name="CustomShape 13"/>
            <p:cNvSpPr/>
            <p:nvPr/>
          </p:nvSpPr>
          <p:spPr>
            <a:xfrm>
              <a:off x="1394280" y="4052880"/>
              <a:ext cx="2823840" cy="1620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4" name="CustomShape 14"/>
            <p:cNvSpPr/>
            <p:nvPr/>
          </p:nvSpPr>
          <p:spPr>
            <a:xfrm>
              <a:off x="1440000" y="4679640"/>
              <a:ext cx="273240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예치금 관리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3895" name="Group 15"/>
          <p:cNvGrpSpPr/>
          <p:nvPr/>
        </p:nvGrpSpPr>
        <p:grpSpPr>
          <a:xfrm>
            <a:off x="4564800" y="4052880"/>
            <a:ext cx="2823840" cy="1620000"/>
            <a:chOff x="4564800" y="4052880"/>
            <a:chExt cx="2823840" cy="1620000"/>
          </a:xfrm>
        </p:grpSpPr>
        <p:sp>
          <p:nvSpPr>
            <p:cNvPr id="3896" name="CustomShape 16"/>
            <p:cNvSpPr/>
            <p:nvPr/>
          </p:nvSpPr>
          <p:spPr>
            <a:xfrm>
              <a:off x="4564800" y="4052880"/>
              <a:ext cx="2823840" cy="1620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7" name="CustomShape 17"/>
            <p:cNvSpPr/>
            <p:nvPr/>
          </p:nvSpPr>
          <p:spPr>
            <a:xfrm>
              <a:off x="4610520" y="4679640"/>
              <a:ext cx="273240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제작 프로젝트 관리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3898" name="Group 18"/>
          <p:cNvGrpSpPr/>
          <p:nvPr/>
        </p:nvGrpSpPr>
        <p:grpSpPr>
          <a:xfrm>
            <a:off x="1258560" y="2109600"/>
            <a:ext cx="270720" cy="366120"/>
            <a:chOff x="1258560" y="2109600"/>
            <a:chExt cx="270720" cy="366120"/>
          </a:xfrm>
        </p:grpSpPr>
        <p:sp>
          <p:nvSpPr>
            <p:cNvPr id="3899" name="CustomShape 19"/>
            <p:cNvSpPr/>
            <p:nvPr/>
          </p:nvSpPr>
          <p:spPr>
            <a:xfrm>
              <a:off x="1258560" y="213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0" name="CustomShape 20"/>
            <p:cNvSpPr/>
            <p:nvPr/>
          </p:nvSpPr>
          <p:spPr>
            <a:xfrm>
              <a:off x="1304280" y="210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1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User_a_ys_mypage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마이페이지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0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03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04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메뉴 클릭 시 하단의 출력화면에    웹페이지와 동일한 내용의 모바일 화면이 출력됨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06" name="CustomShape 6"/>
          <p:cNvSpPr/>
          <p:nvPr/>
        </p:nvSpPr>
        <p:spPr>
          <a:xfrm>
            <a:off x="2571120" y="1372680"/>
            <a:ext cx="3240360" cy="50907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07" name="CustomShape 7"/>
          <p:cNvSpPr/>
          <p:nvPr/>
        </p:nvSpPr>
        <p:spPr>
          <a:xfrm>
            <a:off x="3037320" y="138060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2300" spc="-1" strike="noStrike">
                <a:solidFill>
                  <a:srgbClr val="000000"/>
                </a:solidFill>
                <a:latin typeface="맑은 고딕"/>
                <a:ea typeface="DejaVu Sans"/>
              </a:rPr>
              <a:t>마이페이지</a:t>
            </a:r>
            <a:endParaRPr b="0" lang="en-US" sz="2300" spc="-1" strike="noStrike">
              <a:latin typeface="Noto Sans CJK JP"/>
            </a:endParaRPr>
          </a:p>
        </p:txBody>
      </p:sp>
      <p:graphicFrame>
        <p:nvGraphicFramePr>
          <p:cNvPr id="3908" name="Table 8"/>
          <p:cNvGraphicFramePr/>
          <p:nvPr/>
        </p:nvGraphicFramePr>
        <p:xfrm>
          <a:off x="2777760" y="2159280"/>
          <a:ext cx="2827800" cy="465480"/>
        </p:xfrm>
        <a:graphic>
          <a:graphicData uri="http://schemas.openxmlformats.org/drawingml/2006/table">
            <a:tbl>
              <a:tblPr/>
              <a:tblGrid>
                <a:gridCol w="707040"/>
                <a:gridCol w="707040"/>
                <a:gridCol w="707040"/>
                <a:gridCol w="70704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개인정보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예치금관리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펀딩 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확인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제작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0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3909" name="CustomShape 9"/>
          <p:cNvSpPr/>
          <p:nvPr/>
        </p:nvSpPr>
        <p:spPr>
          <a:xfrm>
            <a:off x="2790000" y="2961720"/>
            <a:ext cx="2827440" cy="3337560"/>
          </a:xfrm>
          <a:prstGeom prst="rect">
            <a:avLst/>
          </a:prstGeom>
          <a:solidFill>
            <a:srgbClr val="ffffff"/>
          </a:solidFill>
          <a:ln w="1260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출력화면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3910" name="Group 10"/>
          <p:cNvGrpSpPr/>
          <p:nvPr/>
        </p:nvGrpSpPr>
        <p:grpSpPr>
          <a:xfrm>
            <a:off x="2628720" y="1896120"/>
            <a:ext cx="270720" cy="366120"/>
            <a:chOff x="2628720" y="1896120"/>
            <a:chExt cx="270720" cy="366120"/>
          </a:xfrm>
        </p:grpSpPr>
        <p:sp>
          <p:nvSpPr>
            <p:cNvPr id="3911" name="CustomShape 11"/>
            <p:cNvSpPr/>
            <p:nvPr/>
          </p:nvSpPr>
          <p:spPr>
            <a:xfrm>
              <a:off x="2628720" y="1926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2" name="CustomShape 12"/>
            <p:cNvSpPr/>
            <p:nvPr/>
          </p:nvSpPr>
          <p:spPr>
            <a:xfrm>
              <a:off x="2674440" y="1896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그림 1" descr=""/>
          <p:cNvPicPr/>
          <p:nvPr/>
        </p:nvPicPr>
        <p:blipFill>
          <a:blip r:embed="rId1"/>
          <a:stretch/>
        </p:blipFill>
        <p:spPr>
          <a:xfrm>
            <a:off x="182160" y="230040"/>
            <a:ext cx="11200680" cy="4637880"/>
          </a:xfrm>
          <a:prstGeom prst="rect">
            <a:avLst/>
          </a:prstGeom>
          <a:ln>
            <a:noFill/>
          </a:ln>
        </p:spPr>
      </p:pic>
      <p:pic>
        <p:nvPicPr>
          <p:cNvPr id="270" name="그림 2" descr=""/>
          <p:cNvPicPr/>
          <p:nvPr/>
        </p:nvPicPr>
        <p:blipFill>
          <a:blip r:embed="rId2"/>
          <a:stretch/>
        </p:blipFill>
        <p:spPr>
          <a:xfrm>
            <a:off x="403920" y="4590720"/>
            <a:ext cx="5523840" cy="205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13" name="Table 1"/>
          <p:cNvGraphicFramePr/>
          <p:nvPr/>
        </p:nvGraphicFramePr>
        <p:xfrm>
          <a:off x="131760" y="115920"/>
          <a:ext cx="3313080" cy="110232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User_w_ys_private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웹</a:t>
                      </a: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&amp;</a:t>
                      </a: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앱 공통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개인정보 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1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15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16" name="Table 4"/>
          <p:cNvGraphicFramePr/>
          <p:nvPr/>
        </p:nvGraphicFramePr>
        <p:xfrm>
          <a:off x="8509680" y="1289880"/>
          <a:ext cx="3490920" cy="51026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8344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회색으로 표시된 부분은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수정할 수 없는 내용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3824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프로필 사진 등록시 동그란 모양으로 사진이 표시됨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최초 서포트로 가입한 회원이 펀딩 진행을 희망할 시 버튼 클릭하여 추가정보 입력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심사 후 메이커 회원으로 전환 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44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304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17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18" name="CustomShape 6"/>
          <p:cNvSpPr/>
          <p:nvPr/>
        </p:nvSpPr>
        <p:spPr>
          <a:xfrm>
            <a:off x="3328200" y="1283760"/>
            <a:ext cx="16380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개인정보 수정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919" name="CustomShape 7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20" name="CustomShape 8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프로필 사진 수정</a:t>
            </a:r>
            <a:endParaRPr b="0" lang="en-US" sz="1000" spc="-1" strike="noStrike">
              <a:latin typeface="Noto Sans CJK JP"/>
            </a:endParaRPr>
          </a:p>
        </p:txBody>
      </p:sp>
      <p:grpSp>
        <p:nvGrpSpPr>
          <p:cNvPr id="3921" name="Group 9"/>
          <p:cNvGrpSpPr/>
          <p:nvPr/>
        </p:nvGrpSpPr>
        <p:grpSpPr>
          <a:xfrm>
            <a:off x="2630880" y="2157120"/>
            <a:ext cx="1393920" cy="246960"/>
            <a:chOff x="2630880" y="2157120"/>
            <a:chExt cx="1393920" cy="246960"/>
          </a:xfrm>
        </p:grpSpPr>
        <p:sp>
          <p:nvSpPr>
            <p:cNvPr id="3922" name="CustomShape 10"/>
            <p:cNvSpPr/>
            <p:nvPr/>
          </p:nvSpPr>
          <p:spPr>
            <a:xfrm>
              <a:off x="2630880" y="21571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3" name="CustomShape 11"/>
            <p:cNvSpPr/>
            <p:nvPr/>
          </p:nvSpPr>
          <p:spPr>
            <a:xfrm>
              <a:off x="2676600" y="215892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924" name="CustomShape 12"/>
          <p:cNvSpPr/>
          <p:nvPr/>
        </p:nvSpPr>
        <p:spPr>
          <a:xfrm>
            <a:off x="4259880" y="2156760"/>
            <a:ext cx="2171160" cy="239040"/>
          </a:xfrm>
          <a:prstGeom prst="rect">
            <a:avLst/>
          </a:prstGeom>
          <a:solidFill>
            <a:srgbClr val="bfbfb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25" name="Group 13"/>
          <p:cNvGrpSpPr/>
          <p:nvPr/>
        </p:nvGrpSpPr>
        <p:grpSpPr>
          <a:xfrm>
            <a:off x="2630880" y="2518200"/>
            <a:ext cx="1393920" cy="246960"/>
            <a:chOff x="2630880" y="2518200"/>
            <a:chExt cx="1393920" cy="246960"/>
          </a:xfrm>
        </p:grpSpPr>
        <p:sp>
          <p:nvSpPr>
            <p:cNvPr id="3926" name="CustomShape 14"/>
            <p:cNvSpPr/>
            <p:nvPr/>
          </p:nvSpPr>
          <p:spPr>
            <a:xfrm>
              <a:off x="2630880" y="25182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7" name="CustomShape 15"/>
            <p:cNvSpPr/>
            <p:nvPr/>
          </p:nvSpPr>
          <p:spPr>
            <a:xfrm>
              <a:off x="2676600" y="25203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928" name="CustomShape 16"/>
          <p:cNvSpPr/>
          <p:nvPr/>
        </p:nvSpPr>
        <p:spPr>
          <a:xfrm>
            <a:off x="4259880" y="25225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29" name="Group 17"/>
          <p:cNvGrpSpPr/>
          <p:nvPr/>
        </p:nvGrpSpPr>
        <p:grpSpPr>
          <a:xfrm>
            <a:off x="6536520" y="2479680"/>
            <a:ext cx="1429560" cy="320040"/>
            <a:chOff x="6536520" y="2479680"/>
            <a:chExt cx="1429560" cy="320040"/>
          </a:xfrm>
        </p:grpSpPr>
        <p:sp>
          <p:nvSpPr>
            <p:cNvPr id="3930" name="CustomShape 18"/>
            <p:cNvSpPr/>
            <p:nvPr/>
          </p:nvSpPr>
          <p:spPr>
            <a:xfrm>
              <a:off x="6536520" y="251820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1" name="CustomShape 19"/>
            <p:cNvSpPr/>
            <p:nvPr/>
          </p:nvSpPr>
          <p:spPr>
            <a:xfrm>
              <a:off x="6582240" y="247968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 변경</a:t>
              </a:r>
              <a:endParaRPr b="0" lang="en-US" sz="1500" spc="-1" strike="noStrike">
                <a:latin typeface="Noto Sans CJK JP"/>
              </a:endParaRPr>
            </a:p>
          </p:txBody>
        </p:sp>
      </p:grpSp>
      <p:grpSp>
        <p:nvGrpSpPr>
          <p:cNvPr id="3932" name="Group 20"/>
          <p:cNvGrpSpPr/>
          <p:nvPr/>
        </p:nvGrpSpPr>
        <p:grpSpPr>
          <a:xfrm>
            <a:off x="2630880" y="2888640"/>
            <a:ext cx="1393920" cy="246960"/>
            <a:chOff x="2630880" y="2888640"/>
            <a:chExt cx="1393920" cy="246960"/>
          </a:xfrm>
        </p:grpSpPr>
        <p:sp>
          <p:nvSpPr>
            <p:cNvPr id="3933" name="CustomShape 21"/>
            <p:cNvSpPr/>
            <p:nvPr/>
          </p:nvSpPr>
          <p:spPr>
            <a:xfrm>
              <a:off x="2630880" y="2888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4" name="CustomShape 22"/>
            <p:cNvSpPr/>
            <p:nvPr/>
          </p:nvSpPr>
          <p:spPr>
            <a:xfrm>
              <a:off x="2676600" y="2890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935" name="CustomShape 23"/>
          <p:cNvSpPr/>
          <p:nvPr/>
        </p:nvSpPr>
        <p:spPr>
          <a:xfrm>
            <a:off x="4259880" y="2887920"/>
            <a:ext cx="2171160" cy="239040"/>
          </a:xfrm>
          <a:prstGeom prst="rect">
            <a:avLst/>
          </a:prstGeom>
          <a:solidFill>
            <a:srgbClr val="bfbfb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36" name="Group 24"/>
          <p:cNvGrpSpPr/>
          <p:nvPr/>
        </p:nvGrpSpPr>
        <p:grpSpPr>
          <a:xfrm>
            <a:off x="2630880" y="3250800"/>
            <a:ext cx="1393920" cy="246960"/>
            <a:chOff x="2630880" y="3250800"/>
            <a:chExt cx="1393920" cy="246960"/>
          </a:xfrm>
        </p:grpSpPr>
        <p:sp>
          <p:nvSpPr>
            <p:cNvPr id="3937" name="CustomShape 25"/>
            <p:cNvSpPr/>
            <p:nvPr/>
          </p:nvSpPr>
          <p:spPr>
            <a:xfrm>
              <a:off x="2630880" y="3250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8" name="CustomShape 26"/>
            <p:cNvSpPr/>
            <p:nvPr/>
          </p:nvSpPr>
          <p:spPr>
            <a:xfrm>
              <a:off x="2676600" y="325260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전화번호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939" name="CustomShape 27"/>
          <p:cNvSpPr/>
          <p:nvPr/>
        </p:nvSpPr>
        <p:spPr>
          <a:xfrm>
            <a:off x="4259880" y="32504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40" name="Group 28"/>
          <p:cNvGrpSpPr/>
          <p:nvPr/>
        </p:nvGrpSpPr>
        <p:grpSpPr>
          <a:xfrm>
            <a:off x="2630880" y="3612960"/>
            <a:ext cx="1393920" cy="246960"/>
            <a:chOff x="2630880" y="3612960"/>
            <a:chExt cx="1393920" cy="246960"/>
          </a:xfrm>
        </p:grpSpPr>
        <p:sp>
          <p:nvSpPr>
            <p:cNvPr id="3941" name="CustomShape 29"/>
            <p:cNvSpPr/>
            <p:nvPr/>
          </p:nvSpPr>
          <p:spPr>
            <a:xfrm>
              <a:off x="2630880" y="36129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2" name="CustomShape 30"/>
            <p:cNvSpPr/>
            <p:nvPr/>
          </p:nvSpPr>
          <p:spPr>
            <a:xfrm>
              <a:off x="2676600" y="361512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943" name="CustomShape 31"/>
          <p:cNvSpPr/>
          <p:nvPr/>
        </p:nvSpPr>
        <p:spPr>
          <a:xfrm>
            <a:off x="4259880" y="36126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44" name="Group 32"/>
          <p:cNvGrpSpPr/>
          <p:nvPr/>
        </p:nvGrpSpPr>
        <p:grpSpPr>
          <a:xfrm>
            <a:off x="6536520" y="3207600"/>
            <a:ext cx="1429560" cy="320040"/>
            <a:chOff x="6536520" y="3207600"/>
            <a:chExt cx="1429560" cy="320040"/>
          </a:xfrm>
        </p:grpSpPr>
        <p:sp>
          <p:nvSpPr>
            <p:cNvPr id="3945" name="CustomShape 33"/>
            <p:cNvSpPr/>
            <p:nvPr/>
          </p:nvSpPr>
          <p:spPr>
            <a:xfrm>
              <a:off x="6536520" y="324612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6" name="CustomShape 34"/>
            <p:cNvSpPr/>
            <p:nvPr/>
          </p:nvSpPr>
          <p:spPr>
            <a:xfrm>
              <a:off x="6582240" y="320760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번호 변경하기</a:t>
              </a:r>
              <a:endParaRPr b="0" lang="en-US" sz="1500" spc="-1" strike="noStrike">
                <a:latin typeface="Noto Sans CJK JP"/>
              </a:endParaRPr>
            </a:p>
          </p:txBody>
        </p:sp>
      </p:grpSp>
      <p:grpSp>
        <p:nvGrpSpPr>
          <p:cNvPr id="3947" name="Group 35"/>
          <p:cNvGrpSpPr/>
          <p:nvPr/>
        </p:nvGrpSpPr>
        <p:grpSpPr>
          <a:xfrm>
            <a:off x="6536520" y="3569760"/>
            <a:ext cx="1429560" cy="320040"/>
            <a:chOff x="6536520" y="3569760"/>
            <a:chExt cx="1429560" cy="320040"/>
          </a:xfrm>
        </p:grpSpPr>
        <p:sp>
          <p:nvSpPr>
            <p:cNvPr id="3948" name="CustomShape 36"/>
            <p:cNvSpPr/>
            <p:nvPr/>
          </p:nvSpPr>
          <p:spPr>
            <a:xfrm>
              <a:off x="6536520" y="360864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9" name="CustomShape 37"/>
            <p:cNvSpPr/>
            <p:nvPr/>
          </p:nvSpPr>
          <p:spPr>
            <a:xfrm>
              <a:off x="6582240" y="356976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 변경하기</a:t>
              </a:r>
              <a:endParaRPr b="0" lang="en-US" sz="1500" spc="-1" strike="noStrike">
                <a:latin typeface="Noto Sans CJK JP"/>
              </a:endParaRPr>
            </a:p>
          </p:txBody>
        </p:sp>
      </p:grpSp>
      <p:sp>
        <p:nvSpPr>
          <p:cNvPr id="3950" name="CustomShape 38"/>
          <p:cNvSpPr/>
          <p:nvPr/>
        </p:nvSpPr>
        <p:spPr>
          <a:xfrm>
            <a:off x="699840" y="399492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메이커 회원 전환</a:t>
            </a:r>
            <a:endParaRPr b="0" lang="en-US" sz="1000" spc="-1" strike="noStrike">
              <a:latin typeface="Noto Sans CJK JP"/>
            </a:endParaRPr>
          </a:p>
        </p:txBody>
      </p:sp>
      <p:grpSp>
        <p:nvGrpSpPr>
          <p:cNvPr id="3951" name="Group 39"/>
          <p:cNvGrpSpPr/>
          <p:nvPr/>
        </p:nvGrpSpPr>
        <p:grpSpPr>
          <a:xfrm>
            <a:off x="2630880" y="4721400"/>
            <a:ext cx="1393920" cy="246960"/>
            <a:chOff x="2630880" y="4721400"/>
            <a:chExt cx="1393920" cy="246960"/>
          </a:xfrm>
        </p:grpSpPr>
        <p:sp>
          <p:nvSpPr>
            <p:cNvPr id="3952" name="CustomShape 40"/>
            <p:cNvSpPr/>
            <p:nvPr/>
          </p:nvSpPr>
          <p:spPr>
            <a:xfrm>
              <a:off x="2630880" y="47214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3" name="CustomShape 41"/>
            <p:cNvSpPr/>
            <p:nvPr/>
          </p:nvSpPr>
          <p:spPr>
            <a:xfrm>
              <a:off x="2676600" y="472284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관심 카테고리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954" name="Group 42"/>
          <p:cNvGrpSpPr/>
          <p:nvPr/>
        </p:nvGrpSpPr>
        <p:grpSpPr>
          <a:xfrm>
            <a:off x="4259880" y="4721400"/>
            <a:ext cx="872640" cy="246960"/>
            <a:chOff x="4259880" y="4721400"/>
            <a:chExt cx="872640" cy="246960"/>
          </a:xfrm>
        </p:grpSpPr>
        <p:sp>
          <p:nvSpPr>
            <p:cNvPr id="3955" name="CustomShape 43"/>
            <p:cNvSpPr/>
            <p:nvPr/>
          </p:nvSpPr>
          <p:spPr>
            <a:xfrm>
              <a:off x="4259880" y="4721400"/>
              <a:ext cx="8726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6" name="CustomShape 44"/>
            <p:cNvSpPr/>
            <p:nvPr/>
          </p:nvSpPr>
          <p:spPr>
            <a:xfrm>
              <a:off x="4305600" y="4723560"/>
              <a:ext cx="7812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IT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957" name="Group 45"/>
          <p:cNvGrpSpPr/>
          <p:nvPr/>
        </p:nvGrpSpPr>
        <p:grpSpPr>
          <a:xfrm>
            <a:off x="5311800" y="4721400"/>
            <a:ext cx="872640" cy="246960"/>
            <a:chOff x="5311800" y="4721400"/>
            <a:chExt cx="872640" cy="246960"/>
          </a:xfrm>
        </p:grpSpPr>
        <p:sp>
          <p:nvSpPr>
            <p:cNvPr id="3958" name="CustomShape 46"/>
            <p:cNvSpPr/>
            <p:nvPr/>
          </p:nvSpPr>
          <p:spPr>
            <a:xfrm>
              <a:off x="5311800" y="4721400"/>
              <a:ext cx="8726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9" name="CustomShape 47"/>
            <p:cNvSpPr/>
            <p:nvPr/>
          </p:nvSpPr>
          <p:spPr>
            <a:xfrm>
              <a:off x="5357520" y="4723560"/>
              <a:ext cx="7812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가전제품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960" name="Group 48"/>
          <p:cNvGrpSpPr/>
          <p:nvPr/>
        </p:nvGrpSpPr>
        <p:grpSpPr>
          <a:xfrm>
            <a:off x="6364080" y="4721400"/>
            <a:ext cx="872640" cy="246960"/>
            <a:chOff x="6364080" y="4721400"/>
            <a:chExt cx="872640" cy="246960"/>
          </a:xfrm>
        </p:grpSpPr>
        <p:sp>
          <p:nvSpPr>
            <p:cNvPr id="3961" name="CustomShape 49"/>
            <p:cNvSpPr/>
            <p:nvPr/>
          </p:nvSpPr>
          <p:spPr>
            <a:xfrm>
              <a:off x="6364080" y="4721400"/>
              <a:ext cx="8726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2" name="CustomShape 50"/>
            <p:cNvSpPr/>
            <p:nvPr/>
          </p:nvSpPr>
          <p:spPr>
            <a:xfrm>
              <a:off x="6409800" y="4723560"/>
              <a:ext cx="7812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환경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963" name="Group 51"/>
          <p:cNvGrpSpPr/>
          <p:nvPr/>
        </p:nvGrpSpPr>
        <p:grpSpPr>
          <a:xfrm>
            <a:off x="2630880" y="3975120"/>
            <a:ext cx="1393920" cy="246960"/>
            <a:chOff x="2630880" y="3975120"/>
            <a:chExt cx="1393920" cy="246960"/>
          </a:xfrm>
        </p:grpSpPr>
        <p:sp>
          <p:nvSpPr>
            <p:cNvPr id="3964" name="CustomShape 52"/>
            <p:cNvSpPr/>
            <p:nvPr/>
          </p:nvSpPr>
          <p:spPr>
            <a:xfrm>
              <a:off x="2630880" y="39751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5" name="CustomShape 53"/>
            <p:cNvSpPr/>
            <p:nvPr/>
          </p:nvSpPr>
          <p:spPr>
            <a:xfrm>
              <a:off x="2676600" y="39772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966" name="CustomShape 54"/>
          <p:cNvSpPr/>
          <p:nvPr/>
        </p:nvSpPr>
        <p:spPr>
          <a:xfrm>
            <a:off x="4259880" y="3974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67" name="Group 55"/>
          <p:cNvGrpSpPr/>
          <p:nvPr/>
        </p:nvGrpSpPr>
        <p:grpSpPr>
          <a:xfrm>
            <a:off x="6536520" y="3931920"/>
            <a:ext cx="1429560" cy="320040"/>
            <a:chOff x="6536520" y="3931920"/>
            <a:chExt cx="1429560" cy="320040"/>
          </a:xfrm>
        </p:grpSpPr>
        <p:sp>
          <p:nvSpPr>
            <p:cNvPr id="3968" name="CustomShape 56"/>
            <p:cNvSpPr/>
            <p:nvPr/>
          </p:nvSpPr>
          <p:spPr>
            <a:xfrm>
              <a:off x="6536520" y="397080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9" name="CustomShape 57"/>
            <p:cNvSpPr/>
            <p:nvPr/>
          </p:nvSpPr>
          <p:spPr>
            <a:xfrm>
              <a:off x="6582240" y="393192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메일 변경하기</a:t>
              </a:r>
              <a:endParaRPr b="0" lang="en-US" sz="1500" spc="-1" strike="noStrike">
                <a:latin typeface="Noto Sans CJK JP"/>
              </a:endParaRPr>
            </a:p>
          </p:txBody>
        </p:sp>
      </p:grpSp>
      <p:grpSp>
        <p:nvGrpSpPr>
          <p:cNvPr id="3970" name="Group 58"/>
          <p:cNvGrpSpPr/>
          <p:nvPr/>
        </p:nvGrpSpPr>
        <p:grpSpPr>
          <a:xfrm>
            <a:off x="2630880" y="4329360"/>
            <a:ext cx="1393920" cy="246960"/>
            <a:chOff x="2630880" y="4329360"/>
            <a:chExt cx="1393920" cy="246960"/>
          </a:xfrm>
        </p:grpSpPr>
        <p:sp>
          <p:nvSpPr>
            <p:cNvPr id="3971" name="CustomShape 59"/>
            <p:cNvSpPr/>
            <p:nvPr/>
          </p:nvSpPr>
          <p:spPr>
            <a:xfrm>
              <a:off x="2630880" y="43293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2" name="CustomShape 60"/>
            <p:cNvSpPr/>
            <p:nvPr/>
          </p:nvSpPr>
          <p:spPr>
            <a:xfrm>
              <a:off x="2676600" y="433152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973" name="CustomShape 61"/>
          <p:cNvSpPr/>
          <p:nvPr/>
        </p:nvSpPr>
        <p:spPr>
          <a:xfrm>
            <a:off x="4259880" y="43290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74" name="Group 62"/>
          <p:cNvGrpSpPr/>
          <p:nvPr/>
        </p:nvGrpSpPr>
        <p:grpSpPr>
          <a:xfrm>
            <a:off x="6536520" y="4286160"/>
            <a:ext cx="1429560" cy="320040"/>
            <a:chOff x="6536520" y="4286160"/>
            <a:chExt cx="1429560" cy="320040"/>
          </a:xfrm>
        </p:grpSpPr>
        <p:sp>
          <p:nvSpPr>
            <p:cNvPr id="3975" name="CustomShape 63"/>
            <p:cNvSpPr/>
            <p:nvPr/>
          </p:nvSpPr>
          <p:spPr>
            <a:xfrm>
              <a:off x="6536520" y="432504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6" name="CustomShape 64"/>
            <p:cNvSpPr/>
            <p:nvPr/>
          </p:nvSpPr>
          <p:spPr>
            <a:xfrm>
              <a:off x="6582240" y="428616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 변경하기</a:t>
              </a:r>
              <a:endParaRPr b="0" lang="en-US" sz="1500" spc="-1" strike="noStrike">
                <a:latin typeface="Noto Sans CJK JP"/>
              </a:endParaRPr>
            </a:p>
          </p:txBody>
        </p:sp>
      </p:grpSp>
      <p:grpSp>
        <p:nvGrpSpPr>
          <p:cNvPr id="3977" name="Group 65"/>
          <p:cNvGrpSpPr/>
          <p:nvPr/>
        </p:nvGrpSpPr>
        <p:grpSpPr>
          <a:xfrm>
            <a:off x="3572280" y="5500440"/>
            <a:ext cx="1393920" cy="482040"/>
            <a:chOff x="3572280" y="5500440"/>
            <a:chExt cx="1393920" cy="482040"/>
          </a:xfrm>
        </p:grpSpPr>
        <p:sp>
          <p:nvSpPr>
            <p:cNvPr id="3978" name="CustomShape 66"/>
            <p:cNvSpPr/>
            <p:nvPr/>
          </p:nvSpPr>
          <p:spPr>
            <a:xfrm>
              <a:off x="3572280" y="550044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9" name="CustomShape 67"/>
            <p:cNvSpPr/>
            <p:nvPr/>
          </p:nvSpPr>
          <p:spPr>
            <a:xfrm>
              <a:off x="3618000" y="561924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회원정보 수정 완료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980" name="Group 68"/>
          <p:cNvGrpSpPr/>
          <p:nvPr/>
        </p:nvGrpSpPr>
        <p:grpSpPr>
          <a:xfrm>
            <a:off x="6364080" y="1862280"/>
            <a:ext cx="270720" cy="366120"/>
            <a:chOff x="6364080" y="1862280"/>
            <a:chExt cx="270720" cy="366120"/>
          </a:xfrm>
        </p:grpSpPr>
        <p:sp>
          <p:nvSpPr>
            <p:cNvPr id="3981" name="CustomShape 69"/>
            <p:cNvSpPr/>
            <p:nvPr/>
          </p:nvSpPr>
          <p:spPr>
            <a:xfrm>
              <a:off x="6364080" y="189216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2" name="CustomShape 70"/>
            <p:cNvSpPr/>
            <p:nvPr/>
          </p:nvSpPr>
          <p:spPr>
            <a:xfrm>
              <a:off x="6409800" y="186228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3983" name="Group 71"/>
          <p:cNvGrpSpPr/>
          <p:nvPr/>
        </p:nvGrpSpPr>
        <p:grpSpPr>
          <a:xfrm>
            <a:off x="1797480" y="2058840"/>
            <a:ext cx="270720" cy="366120"/>
            <a:chOff x="1797480" y="2058840"/>
            <a:chExt cx="270720" cy="366120"/>
          </a:xfrm>
        </p:grpSpPr>
        <p:sp>
          <p:nvSpPr>
            <p:cNvPr id="3984" name="CustomShape 72"/>
            <p:cNvSpPr/>
            <p:nvPr/>
          </p:nvSpPr>
          <p:spPr>
            <a:xfrm>
              <a:off x="1797480" y="208836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5" name="CustomShape 73"/>
            <p:cNvSpPr/>
            <p:nvPr/>
          </p:nvSpPr>
          <p:spPr>
            <a:xfrm>
              <a:off x="1843200" y="20588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3986" name="Group 74"/>
          <p:cNvGrpSpPr/>
          <p:nvPr/>
        </p:nvGrpSpPr>
        <p:grpSpPr>
          <a:xfrm>
            <a:off x="2013480" y="4141440"/>
            <a:ext cx="270720" cy="366120"/>
            <a:chOff x="2013480" y="4141440"/>
            <a:chExt cx="270720" cy="366120"/>
          </a:xfrm>
        </p:grpSpPr>
        <p:sp>
          <p:nvSpPr>
            <p:cNvPr id="3987" name="CustomShape 75"/>
            <p:cNvSpPr/>
            <p:nvPr/>
          </p:nvSpPr>
          <p:spPr>
            <a:xfrm>
              <a:off x="2013480" y="417096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8" name="CustomShape 76"/>
            <p:cNvSpPr/>
            <p:nvPr/>
          </p:nvSpPr>
          <p:spPr>
            <a:xfrm>
              <a:off x="2059200" y="4141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89" name="Table 1"/>
          <p:cNvGraphicFramePr/>
          <p:nvPr/>
        </p:nvGraphicFramePr>
        <p:xfrm>
          <a:off x="131760" y="115920"/>
          <a:ext cx="3313080" cy="146808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User_w_ys_projectlist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70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제작 프로젝트 관리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리스트</a:t>
                      </a: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9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91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92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내가 제작등록한 펀딩프로젝트 목록을 확인할 수 있으며 제목 클릭시 메이커회원 전용 상세페이지로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93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94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 프로젝트 관리</a:t>
            </a:r>
            <a:endParaRPr b="0" lang="en-US" sz="1800" spc="-1" strike="noStrike">
              <a:latin typeface="Noto Sans CJK JP"/>
            </a:endParaRPr>
          </a:p>
        </p:txBody>
      </p:sp>
      <p:graphicFrame>
        <p:nvGraphicFramePr>
          <p:cNvPr id="3995" name="Table 7"/>
          <p:cNvGraphicFramePr/>
          <p:nvPr/>
        </p:nvGraphicFramePr>
        <p:xfrm>
          <a:off x="592200" y="2207160"/>
          <a:ext cx="7437600" cy="5784480"/>
        </p:xfrm>
        <a:graphic>
          <a:graphicData uri="http://schemas.openxmlformats.org/drawingml/2006/table">
            <a:tbl>
              <a:tblPr/>
              <a:tblGrid>
                <a:gridCol w="492120"/>
                <a:gridCol w="879480"/>
                <a:gridCol w="2537280"/>
                <a:gridCol w="745200"/>
                <a:gridCol w="1377000"/>
                <a:gridCol w="1406880"/>
              </a:tblGrid>
              <a:tr h="753480">
                <a:tc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형태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펀딩금액</a:t>
                      </a: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(%)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펀딩마감일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</a:tr>
              <a:tr h="333360">
                <a:tc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[Fun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딩 단독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] 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앰플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, 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중요한 유해환경 차단제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150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3,589,500(89%)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0000" marR="90000"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2020-03-25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0000" marR="90000">
                    <a:noFill/>
                  </a:tcPr>
                </a:tc>
              </a:tr>
              <a:tr h="333360">
                <a:tc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ANKER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의 프리미엄 사운드 바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. 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돌비 애트모스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1025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11,569,000(105%)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2020-02-15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</a:tr>
              <a:tr h="54576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  <a:tr h="54576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  <a:tr h="54576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  <a:tr h="54576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  <a:tr h="54576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  <a:tr h="54576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  <a:tr h="54576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  <a:tr h="54396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</a:tbl>
          </a:graphicData>
        </a:graphic>
      </p:graphicFrame>
      <p:sp>
        <p:nvSpPr>
          <p:cNvPr id="3996" name="CustomShape 8"/>
          <p:cNvSpPr/>
          <p:nvPr/>
        </p:nvSpPr>
        <p:spPr>
          <a:xfrm>
            <a:off x="709920" y="23392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97" name="CustomShape 9"/>
          <p:cNvSpPr/>
          <p:nvPr/>
        </p:nvSpPr>
        <p:spPr>
          <a:xfrm>
            <a:off x="709920" y="275400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98" name="CustomShape 10"/>
          <p:cNvSpPr/>
          <p:nvPr/>
        </p:nvSpPr>
        <p:spPr>
          <a:xfrm>
            <a:off x="709920" y="312192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99" name="CustomShape 11"/>
          <p:cNvSpPr/>
          <p:nvPr/>
        </p:nvSpPr>
        <p:spPr>
          <a:xfrm>
            <a:off x="709920" y="348984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0" name="CustomShape 12"/>
          <p:cNvSpPr/>
          <p:nvPr/>
        </p:nvSpPr>
        <p:spPr>
          <a:xfrm>
            <a:off x="709920" y="385740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1" name="CustomShape 13"/>
          <p:cNvSpPr/>
          <p:nvPr/>
        </p:nvSpPr>
        <p:spPr>
          <a:xfrm>
            <a:off x="709920" y="422532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2" name="CustomShape 14"/>
          <p:cNvSpPr/>
          <p:nvPr/>
        </p:nvSpPr>
        <p:spPr>
          <a:xfrm>
            <a:off x="709920" y="464004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3" name="CustomShape 15"/>
          <p:cNvSpPr/>
          <p:nvPr/>
        </p:nvSpPr>
        <p:spPr>
          <a:xfrm>
            <a:off x="709920" y="50050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4" name="CustomShape 16"/>
          <p:cNvSpPr/>
          <p:nvPr/>
        </p:nvSpPr>
        <p:spPr>
          <a:xfrm>
            <a:off x="709920" y="542232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5" name="CustomShape 17"/>
          <p:cNvSpPr/>
          <p:nvPr/>
        </p:nvSpPr>
        <p:spPr>
          <a:xfrm>
            <a:off x="709920" y="57844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6" name="CustomShape 18"/>
          <p:cNvSpPr/>
          <p:nvPr/>
        </p:nvSpPr>
        <p:spPr>
          <a:xfrm>
            <a:off x="709920" y="620460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07" name="Group 19"/>
          <p:cNvGrpSpPr/>
          <p:nvPr/>
        </p:nvGrpSpPr>
        <p:grpSpPr>
          <a:xfrm>
            <a:off x="1067760" y="1904040"/>
            <a:ext cx="270720" cy="366120"/>
            <a:chOff x="1067760" y="1904040"/>
            <a:chExt cx="270720" cy="366120"/>
          </a:xfrm>
        </p:grpSpPr>
        <p:sp>
          <p:nvSpPr>
            <p:cNvPr id="4008" name="CustomShape 20"/>
            <p:cNvSpPr/>
            <p:nvPr/>
          </p:nvSpPr>
          <p:spPr>
            <a:xfrm>
              <a:off x="1067760" y="193356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9" name="CustomShape 21"/>
            <p:cNvSpPr/>
            <p:nvPr/>
          </p:nvSpPr>
          <p:spPr>
            <a:xfrm>
              <a:off x="1113480" y="19040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10" name="Table 1"/>
          <p:cNvGraphicFramePr/>
          <p:nvPr/>
        </p:nvGraphicFramePr>
        <p:xfrm>
          <a:off x="131760" y="115920"/>
          <a:ext cx="3313080" cy="146808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User_w_ys_project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70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제작 프로젝트 관리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상세</a:t>
                      </a: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2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3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 페이지 모바일 미구현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14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15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 프로젝트 관리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16" name="CustomShape 7"/>
          <p:cNvSpPr/>
          <p:nvPr/>
        </p:nvSpPr>
        <p:spPr>
          <a:xfrm>
            <a:off x="451080" y="1808640"/>
            <a:ext cx="4993200" cy="145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대표사진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17" name="CustomShape 8"/>
          <p:cNvSpPr/>
          <p:nvPr/>
        </p:nvSpPr>
        <p:spPr>
          <a:xfrm>
            <a:off x="5686560" y="1808640"/>
            <a:ext cx="2289960" cy="145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목표 펀딩금액</a:t>
            </a: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현재 펀딩금액</a:t>
            </a: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펀딩 마감일 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18" name="CustomShape 9"/>
          <p:cNvSpPr/>
          <p:nvPr/>
        </p:nvSpPr>
        <p:spPr>
          <a:xfrm>
            <a:off x="451080" y="3387600"/>
            <a:ext cx="7532640" cy="145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본문내용 </a:t>
            </a: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수정 후 관리자 승인있어야 수정내용 노출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19" name="CustomShape 10"/>
          <p:cNvSpPr/>
          <p:nvPr/>
        </p:nvSpPr>
        <p:spPr>
          <a:xfrm>
            <a:off x="451080" y="4966560"/>
            <a:ext cx="7532640" cy="145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펀딩 고객 문의사항 답변란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0" name="Table 1"/>
          <p:cNvGraphicFramePr/>
          <p:nvPr/>
        </p:nvGraphicFramePr>
        <p:xfrm>
          <a:off x="131760" y="115920"/>
          <a:ext cx="3313080" cy="106416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User_w_ys_myfunding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웹</a:t>
                      </a: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&amp;</a:t>
                      </a: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앱 공통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94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나의 펀딩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2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22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23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 버튼 클릭시 해당 펀딩상품이 리스트에서 사라짐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24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25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내가 참여한 펀딩</a:t>
            </a:r>
            <a:endParaRPr b="0" lang="en-US" sz="1800" spc="-1" strike="noStrike">
              <a:latin typeface="Noto Sans CJK JP"/>
            </a:endParaRPr>
          </a:p>
        </p:txBody>
      </p:sp>
      <p:graphicFrame>
        <p:nvGraphicFramePr>
          <p:cNvPr id="4026" name="Table 7"/>
          <p:cNvGraphicFramePr/>
          <p:nvPr/>
        </p:nvGraphicFramePr>
        <p:xfrm>
          <a:off x="546840" y="1751760"/>
          <a:ext cx="7410600" cy="2220480"/>
        </p:xfrm>
        <a:graphic>
          <a:graphicData uri="http://schemas.openxmlformats.org/drawingml/2006/table">
            <a:tbl>
              <a:tblPr/>
              <a:tblGrid>
                <a:gridCol w="492120"/>
                <a:gridCol w="1216800"/>
                <a:gridCol w="3293640"/>
                <a:gridCol w="823680"/>
                <a:gridCol w="1584720"/>
              </a:tblGrid>
              <a:tr h="454680">
                <a:tc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펀딩금액</a:t>
                      </a: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(%)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</a:tr>
              <a:tr h="334800">
                <a:tc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뷰티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[Fun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딩 단독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] 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앰플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, 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중요한 유해환경 차단제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150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3,589,500(89%)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0000" marR="90000">
                    <a:noFill/>
                  </a:tcPr>
                </a:tc>
              </a:tr>
              <a:tr h="334800">
                <a:tc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IT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ANKER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의 프리미엄 사운드 바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. 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돌비 애트모스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200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11,569,000(105%)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</a:tr>
              <a:tr h="54828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  <a:tr h="547920">
                <a:tc>
                  <a:tcPr marL="91080" marR="9108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1080" marR="91080">
                    <a:noFill/>
                  </a:tcPr>
                </a:tc>
              </a:tr>
            </a:tbl>
          </a:graphicData>
        </a:graphic>
      </p:graphicFrame>
      <p:sp>
        <p:nvSpPr>
          <p:cNvPr id="4027" name="CustomShape 8"/>
          <p:cNvSpPr/>
          <p:nvPr/>
        </p:nvSpPr>
        <p:spPr>
          <a:xfrm>
            <a:off x="709920" y="222624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28" name="CustomShape 9"/>
          <p:cNvSpPr/>
          <p:nvPr/>
        </p:nvSpPr>
        <p:spPr>
          <a:xfrm>
            <a:off x="709920" y="258876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29" name="CustomShape 10"/>
          <p:cNvSpPr/>
          <p:nvPr/>
        </p:nvSpPr>
        <p:spPr>
          <a:xfrm>
            <a:off x="709920" y="294804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0" name="CustomShape 11"/>
          <p:cNvSpPr/>
          <p:nvPr/>
        </p:nvSpPr>
        <p:spPr>
          <a:xfrm>
            <a:off x="709920" y="33076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1" name="CustomShape 12"/>
          <p:cNvSpPr/>
          <p:nvPr/>
        </p:nvSpPr>
        <p:spPr>
          <a:xfrm>
            <a:off x="3156120" y="389628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내가 관심있는 펀딩</a:t>
            </a:r>
            <a:endParaRPr b="0" lang="en-US" sz="1800" spc="-1" strike="noStrike">
              <a:latin typeface="Noto Sans CJK JP"/>
            </a:endParaRPr>
          </a:p>
        </p:txBody>
      </p:sp>
      <p:graphicFrame>
        <p:nvGraphicFramePr>
          <p:cNvPr id="4032" name="Table 13"/>
          <p:cNvGraphicFramePr/>
          <p:nvPr/>
        </p:nvGraphicFramePr>
        <p:xfrm>
          <a:off x="546840" y="4364280"/>
          <a:ext cx="7410600" cy="2433960"/>
        </p:xfrm>
        <a:graphic>
          <a:graphicData uri="http://schemas.openxmlformats.org/drawingml/2006/table">
            <a:tbl>
              <a:tblPr/>
              <a:tblGrid>
                <a:gridCol w="492120"/>
                <a:gridCol w="1216800"/>
                <a:gridCol w="3293640"/>
                <a:gridCol w="823680"/>
                <a:gridCol w="1584720"/>
              </a:tblGrid>
              <a:tr h="454680">
                <a:tc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삭제하기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펀딩금액</a:t>
                      </a: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(%)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</a:tr>
              <a:tr h="334800">
                <a:tc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패션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안경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/</a:t>
                      </a:r>
                      <a:r>
                        <a:rPr b="0" lang="en-US" sz="1000" spc="-1" strike="noStrike" u="sng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선글라스 흘러내림 방지 패드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359,600(13%)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0000" marR="90000">
                    <a:noFill/>
                  </a:tcPr>
                </a:tc>
              </a:tr>
              <a:tr h="548280">
                <a:tc>
                  <a:tcPr marL="91080" marR="91080">
                    <a:noFill/>
                  </a:tcPr>
                </a:tc>
                <a:tc>
                  <a:tcPr marL="91080" marR="91080">
                    <a:solidFill>
                      <a:srgbClr val="ffffff"/>
                    </a:solidFill>
                  </a:tcPr>
                </a:tc>
                <a:tc>
                  <a:tcPr marL="91080" marR="91080">
                    <a:solidFill>
                      <a:srgbClr val="ffffff"/>
                    </a:solidFill>
                  </a:tcPr>
                </a:tc>
                <a:tc>
                  <a:tcPr marL="91080" marR="91080">
                    <a:solidFill>
                      <a:srgbClr val="ffffff"/>
                    </a:solidFill>
                  </a:tcPr>
                </a:tc>
                <a:tc>
                  <a:tcPr marL="90000" marR="90000">
                    <a:solidFill>
                      <a:srgbClr val="ffffff"/>
                    </a:solidFill>
                  </a:tcPr>
                </a:tc>
              </a:tr>
              <a:tr h="548280">
                <a:tc>
                  <a:tcPr marL="91080" marR="91080">
                    <a:noFill/>
                  </a:tcPr>
                </a:tc>
                <a:tc>
                  <a:tcPr marL="36000" marR="3600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0000" marR="90000">
                    <a:noFill/>
                  </a:tcPr>
                </a:tc>
                <a:tc>
                  <a:tcPr marL="90000" marR="90000">
                    <a:noFill/>
                  </a:tcPr>
                </a:tc>
              </a:tr>
              <a:tr h="547920">
                <a:tc>
                  <a:tcPr marL="91080" marR="9108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1080" marR="91080">
                    <a:noFill/>
                  </a:tcPr>
                </a:tc>
                <a:tc>
                  <a:tcPr marL="91080" marR="91080">
                    <a:noFill/>
                  </a:tcPr>
                </a:tc>
              </a:tr>
            </a:tbl>
          </a:graphicData>
        </a:graphic>
      </p:graphicFrame>
      <p:sp>
        <p:nvSpPr>
          <p:cNvPr id="4033" name="CustomShape 14"/>
          <p:cNvSpPr/>
          <p:nvPr/>
        </p:nvSpPr>
        <p:spPr>
          <a:xfrm>
            <a:off x="709920" y="483876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4" name="CustomShape 15"/>
          <p:cNvSpPr/>
          <p:nvPr/>
        </p:nvSpPr>
        <p:spPr>
          <a:xfrm>
            <a:off x="709920" y="52012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5" name="CustomShape 16"/>
          <p:cNvSpPr/>
          <p:nvPr/>
        </p:nvSpPr>
        <p:spPr>
          <a:xfrm>
            <a:off x="709920" y="556056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6" name="CustomShape 17"/>
          <p:cNvSpPr/>
          <p:nvPr/>
        </p:nvSpPr>
        <p:spPr>
          <a:xfrm>
            <a:off x="709920" y="592020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37" name="Group 18"/>
          <p:cNvGrpSpPr/>
          <p:nvPr/>
        </p:nvGrpSpPr>
        <p:grpSpPr>
          <a:xfrm>
            <a:off x="5640480" y="4784760"/>
            <a:ext cx="642240" cy="274320"/>
            <a:chOff x="5640480" y="4784760"/>
            <a:chExt cx="642240" cy="274320"/>
          </a:xfrm>
        </p:grpSpPr>
        <p:sp>
          <p:nvSpPr>
            <p:cNvPr id="4038" name="CustomShape 19"/>
            <p:cNvSpPr/>
            <p:nvPr/>
          </p:nvSpPr>
          <p:spPr>
            <a:xfrm>
              <a:off x="5640480" y="4838760"/>
              <a:ext cx="642240" cy="16704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9" name="CustomShape 20"/>
            <p:cNvSpPr/>
            <p:nvPr/>
          </p:nvSpPr>
          <p:spPr>
            <a:xfrm>
              <a:off x="5686200" y="4784760"/>
              <a:ext cx="550800" cy="274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삭제</a:t>
              </a:r>
              <a:endParaRPr b="0" lang="en-US" sz="1200" spc="-1" strike="noStrike">
                <a:latin typeface="Noto Sans CJK JP"/>
              </a:endParaRPr>
            </a:p>
          </p:txBody>
        </p:sp>
      </p:grpSp>
      <p:grpSp>
        <p:nvGrpSpPr>
          <p:cNvPr id="4040" name="Group 21"/>
          <p:cNvGrpSpPr/>
          <p:nvPr/>
        </p:nvGrpSpPr>
        <p:grpSpPr>
          <a:xfrm>
            <a:off x="6249960" y="4584960"/>
            <a:ext cx="270720" cy="366120"/>
            <a:chOff x="6249960" y="4584960"/>
            <a:chExt cx="270720" cy="366120"/>
          </a:xfrm>
        </p:grpSpPr>
        <p:sp>
          <p:nvSpPr>
            <p:cNvPr id="4041" name="CustomShape 22"/>
            <p:cNvSpPr/>
            <p:nvPr/>
          </p:nvSpPr>
          <p:spPr>
            <a:xfrm>
              <a:off x="6249960" y="46148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2" name="CustomShape 23"/>
            <p:cNvSpPr/>
            <p:nvPr/>
          </p:nvSpPr>
          <p:spPr>
            <a:xfrm>
              <a:off x="6295680" y="45849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3" name="Table 1"/>
          <p:cNvGraphicFramePr/>
          <p:nvPr/>
        </p:nvGraphicFramePr>
        <p:xfrm>
          <a:off x="131760" y="115920"/>
          <a:ext cx="3313080" cy="106416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User_w_ys_adminmoney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웹</a:t>
                      </a: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&amp;</a:t>
                      </a: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앱 공통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94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예치금 관리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4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45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46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예치금 충전 화면으로 전환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47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48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예치금 관리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49" name="CustomShape 7"/>
          <p:cNvSpPr/>
          <p:nvPr/>
        </p:nvSpPr>
        <p:spPr>
          <a:xfrm>
            <a:off x="384120" y="212220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내 계좌정보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50" name="CustomShape 8"/>
          <p:cNvSpPr/>
          <p:nvPr/>
        </p:nvSpPr>
        <p:spPr>
          <a:xfrm>
            <a:off x="1772640" y="2122200"/>
            <a:ext cx="134208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2019-06-12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51" name="CustomShape 9"/>
          <p:cNvSpPr/>
          <p:nvPr/>
        </p:nvSpPr>
        <p:spPr>
          <a:xfrm>
            <a:off x="403920" y="4217400"/>
            <a:ext cx="2656800" cy="11876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출금내역</a:t>
            </a: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</p:txBody>
      </p:sp>
      <p:sp>
        <p:nvSpPr>
          <p:cNvPr id="4052" name="CustomShape 10"/>
          <p:cNvSpPr/>
          <p:nvPr/>
        </p:nvSpPr>
        <p:spPr>
          <a:xfrm>
            <a:off x="4637880" y="212220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예치금 잔액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53" name="CustomShape 11"/>
          <p:cNvSpPr/>
          <p:nvPr/>
        </p:nvSpPr>
        <p:spPr>
          <a:xfrm>
            <a:off x="5393160" y="2642040"/>
            <a:ext cx="1404720" cy="364320"/>
          </a:xfrm>
          <a:prstGeom prst="rect">
            <a:avLst/>
          </a:prstGeom>
          <a:solidFill>
            <a:srgbClr val="ffaf52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예치금 충전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54" name="CustomShape 12"/>
          <p:cNvSpPr/>
          <p:nvPr/>
        </p:nvSpPr>
        <p:spPr>
          <a:xfrm>
            <a:off x="6102360" y="2122200"/>
            <a:ext cx="181044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800,000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원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55" name="CustomShape 13"/>
          <p:cNvSpPr/>
          <p:nvPr/>
        </p:nvSpPr>
        <p:spPr>
          <a:xfrm>
            <a:off x="4637880" y="318348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나의 투자액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56" name="CustomShape 14"/>
          <p:cNvSpPr/>
          <p:nvPr/>
        </p:nvSpPr>
        <p:spPr>
          <a:xfrm>
            <a:off x="6102360" y="3183480"/>
            <a:ext cx="181044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3,596,500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원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57" name="CustomShape 15"/>
          <p:cNvSpPr/>
          <p:nvPr/>
        </p:nvSpPr>
        <p:spPr>
          <a:xfrm>
            <a:off x="4767480" y="4217400"/>
            <a:ext cx="2656800" cy="11876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투자내역</a:t>
            </a: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</p:txBody>
      </p:sp>
      <p:sp>
        <p:nvSpPr>
          <p:cNvPr id="4058" name="CustomShape 16"/>
          <p:cNvSpPr/>
          <p:nvPr/>
        </p:nvSpPr>
        <p:spPr>
          <a:xfrm>
            <a:off x="5747400" y="3250080"/>
            <a:ext cx="696600" cy="35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9" name="CustomShape 17"/>
          <p:cNvSpPr/>
          <p:nvPr/>
        </p:nvSpPr>
        <p:spPr>
          <a:xfrm>
            <a:off x="1772640" y="2653920"/>
            <a:ext cx="1342080" cy="36612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110-334-15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60" name="CustomShape 18"/>
          <p:cNvSpPr/>
          <p:nvPr/>
        </p:nvSpPr>
        <p:spPr>
          <a:xfrm>
            <a:off x="317160" y="2653920"/>
            <a:ext cx="1342080" cy="36612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신한은행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4061" name="Group 19"/>
          <p:cNvGrpSpPr/>
          <p:nvPr/>
        </p:nvGrpSpPr>
        <p:grpSpPr>
          <a:xfrm>
            <a:off x="5178600" y="2493360"/>
            <a:ext cx="270720" cy="366120"/>
            <a:chOff x="5178600" y="2493360"/>
            <a:chExt cx="270720" cy="366120"/>
          </a:xfrm>
        </p:grpSpPr>
        <p:sp>
          <p:nvSpPr>
            <p:cNvPr id="4062" name="CustomShape 20"/>
            <p:cNvSpPr/>
            <p:nvPr/>
          </p:nvSpPr>
          <p:spPr>
            <a:xfrm>
              <a:off x="5178600" y="25228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3" name="CustomShape 21"/>
            <p:cNvSpPr/>
            <p:nvPr/>
          </p:nvSpPr>
          <p:spPr>
            <a:xfrm>
              <a:off x="5224320" y="24933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4" name="Table 1"/>
          <p:cNvGraphicFramePr/>
          <p:nvPr/>
        </p:nvGraphicFramePr>
        <p:xfrm>
          <a:off x="131760" y="115920"/>
          <a:ext cx="3313080" cy="106416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User_w_ys_charge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웹</a:t>
                      </a: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&amp;</a:t>
                      </a:r>
                      <a:r>
                        <a:rPr b="0" lang="en-US" sz="1500" spc="-1" strike="noStrike">
                          <a:solidFill>
                            <a:srgbClr val="ba0010"/>
                          </a:solidFill>
                          <a:latin typeface="맑은 고딕"/>
                        </a:rPr>
                        <a:t>앱 공통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94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예치금 충전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6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7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예치금 충전 화면으로 전환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68" name="CustomShape 5"/>
          <p:cNvSpPr/>
          <p:nvPr/>
        </p:nvSpPr>
        <p:spPr>
          <a:xfrm>
            <a:off x="287280" y="128160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69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예치금 충전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70" name="CustomShape 7"/>
          <p:cNvSpPr/>
          <p:nvPr/>
        </p:nvSpPr>
        <p:spPr>
          <a:xfrm>
            <a:off x="2709360" y="228816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예치금 잔액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71" name="CustomShape 8"/>
          <p:cNvSpPr/>
          <p:nvPr/>
        </p:nvSpPr>
        <p:spPr>
          <a:xfrm>
            <a:off x="4174200" y="2288160"/>
            <a:ext cx="181044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800,000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원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72" name="CustomShape 9"/>
          <p:cNvSpPr/>
          <p:nvPr/>
        </p:nvSpPr>
        <p:spPr>
          <a:xfrm>
            <a:off x="2709360" y="288072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나의 투자액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73" name="CustomShape 10"/>
          <p:cNvSpPr/>
          <p:nvPr/>
        </p:nvSpPr>
        <p:spPr>
          <a:xfrm>
            <a:off x="4167720" y="2878920"/>
            <a:ext cx="181044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3,596,500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원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74" name="CustomShape 11"/>
          <p:cNvSpPr/>
          <p:nvPr/>
        </p:nvSpPr>
        <p:spPr>
          <a:xfrm>
            <a:off x="5747400" y="3250080"/>
            <a:ext cx="696600" cy="35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5" name="CustomShape 12"/>
          <p:cNvSpPr/>
          <p:nvPr/>
        </p:nvSpPr>
        <p:spPr>
          <a:xfrm>
            <a:off x="5450040" y="5220000"/>
            <a:ext cx="1404720" cy="364320"/>
          </a:xfrm>
          <a:prstGeom prst="rect">
            <a:avLst/>
          </a:prstGeom>
          <a:solidFill>
            <a:srgbClr val="ffaf52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가상 계좌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76" name="CustomShape 13"/>
          <p:cNvSpPr/>
          <p:nvPr/>
        </p:nvSpPr>
        <p:spPr>
          <a:xfrm>
            <a:off x="3792240" y="5226480"/>
            <a:ext cx="1404720" cy="364320"/>
          </a:xfrm>
          <a:prstGeom prst="rect">
            <a:avLst/>
          </a:prstGeom>
          <a:solidFill>
            <a:srgbClr val="ffaf52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핸드폰 충전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77" name="CustomShape 14"/>
          <p:cNvSpPr/>
          <p:nvPr/>
        </p:nvSpPr>
        <p:spPr>
          <a:xfrm>
            <a:off x="2107440" y="5226480"/>
            <a:ext cx="1404720" cy="364320"/>
          </a:xfrm>
          <a:prstGeom prst="rect">
            <a:avLst/>
          </a:prstGeom>
          <a:solidFill>
            <a:srgbClr val="ffaf52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카드 충전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078" name="그림 2" descr=""/>
          <p:cNvPicPr/>
          <p:nvPr/>
        </p:nvPicPr>
        <p:blipFill>
          <a:blip r:embed="rId1"/>
          <a:stretch/>
        </p:blipFill>
        <p:spPr>
          <a:xfrm>
            <a:off x="2300040" y="3620880"/>
            <a:ext cx="4314240" cy="1369080"/>
          </a:xfrm>
          <a:prstGeom prst="rect">
            <a:avLst/>
          </a:prstGeom>
          <a:ln>
            <a:noFill/>
          </a:ln>
        </p:spPr>
      </p:pic>
    </p:spTree>
  </p:cSld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9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40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5.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408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권기범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공지사항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User_Q&amp;A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펀딩하는 방법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&amp; FAQ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Admind_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공지사항 관리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Admind_Q&amp;A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관리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Admind_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펀딩하는 방법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&amp; FAQ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관리</a:t>
            </a:r>
            <a:endParaRPr b="0" lang="en-US" sz="2800" spc="-1" strike="noStrike">
              <a:latin typeface="Noto Sans CJK JP"/>
            </a:endParaRPr>
          </a:p>
        </p:txBody>
      </p:sp>
    </p:spTree>
  </p:cSld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083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84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85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86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087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88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89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90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91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92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093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094" name="그림 2" descr=""/>
          <p:cNvPicPr/>
          <p:nvPr/>
        </p:nvPicPr>
        <p:blipFill>
          <a:blip r:embed="rId1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096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97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98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9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00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목록 버튼 누르면 공지사항 게시판으로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0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0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0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0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0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0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107" name="그림 1" descr=""/>
          <p:cNvPicPr/>
          <p:nvPr/>
        </p:nvPicPr>
        <p:blipFill>
          <a:blip r:embed="rId1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09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user_m_kb_NocticeBoard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10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11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12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13" name="Table 6"/>
          <p:cNvGraphicFramePr/>
          <p:nvPr/>
        </p:nvGraphicFramePr>
        <p:xfrm>
          <a:off x="8509680" y="1289880"/>
          <a:ext cx="3531240" cy="4765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14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15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16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17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18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19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120" name="그림 1" descr=""/>
          <p:cNvPicPr/>
          <p:nvPr/>
        </p:nvPicPr>
        <p:blipFill>
          <a:blip r:embed="rId1"/>
          <a:stretch/>
        </p:blipFill>
        <p:spPr>
          <a:xfrm>
            <a:off x="2715120" y="1663920"/>
            <a:ext cx="3189600" cy="45831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72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76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목록 버튼 누르면 공지사항 게시판으로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283" name="그림 1" descr=""/>
          <p:cNvPicPr/>
          <p:nvPr/>
        </p:nvPicPr>
        <p:blipFill>
          <a:blip r:embed="rId1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22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user_m_kb_NoticeContent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3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4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2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26" name="Table 6"/>
          <p:cNvGraphicFramePr/>
          <p:nvPr/>
        </p:nvGraphicFramePr>
        <p:xfrm>
          <a:off x="8509680" y="1289880"/>
          <a:ext cx="3531240" cy="4765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목록 버튼 누르면 공지사항 게시판으로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2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2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2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3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3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3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133" name="그림 2" descr=""/>
          <p:cNvPicPr/>
          <p:nvPr/>
        </p:nvPicPr>
        <p:blipFill>
          <a:blip r:embed="rId1"/>
          <a:stretch/>
        </p:blipFill>
        <p:spPr>
          <a:xfrm>
            <a:off x="2751120" y="1752480"/>
            <a:ext cx="3057120" cy="4258800"/>
          </a:xfrm>
          <a:prstGeom prst="rect">
            <a:avLst/>
          </a:prstGeom>
          <a:ln>
            <a:noFill/>
          </a:ln>
        </p:spPr>
      </p:pic>
    </p:spTree>
  </p:cSld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35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36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37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38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39" name="Table 6"/>
          <p:cNvGraphicFramePr/>
          <p:nvPr/>
        </p:nvGraphicFramePr>
        <p:xfrm>
          <a:off x="8476560" y="2687760"/>
          <a:ext cx="3531240" cy="1929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 보이기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등록버튼 클릭시 등록 페이지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40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41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42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43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44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45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146" name="그림 1" descr=""/>
          <p:cNvPicPr/>
          <p:nvPr/>
        </p:nvPicPr>
        <p:blipFill>
          <a:blip r:embed="rId1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48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user_w_kb_RegistQ&amp;A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질문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49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50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5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52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등록버튼을 누르면 해당 질문이 등록이 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53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54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55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56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57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58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159" name="그림 1" descr=""/>
          <p:cNvPicPr/>
          <p:nvPr/>
        </p:nvPicPr>
        <p:blipFill>
          <a:blip r:embed="rId1"/>
          <a:stretch/>
        </p:blipFill>
        <p:spPr>
          <a:xfrm>
            <a:off x="892800" y="1863000"/>
            <a:ext cx="6899040" cy="4188960"/>
          </a:xfrm>
          <a:prstGeom prst="rect">
            <a:avLst/>
          </a:prstGeom>
          <a:ln>
            <a:noFill/>
          </a:ln>
        </p:spPr>
      </p:pic>
    </p:spTree>
  </p:cSld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61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user_w_kb_Q&amp;AContent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62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63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64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65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답변이 안되어있으면 답변이 안보이고 답변이 등록되어있으면 답변이 보이게 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66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67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68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69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70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71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172" name="그림 2" descr=""/>
          <p:cNvPicPr/>
          <p:nvPr/>
        </p:nvPicPr>
        <p:blipFill>
          <a:blip r:embed="rId1"/>
          <a:stretch/>
        </p:blipFill>
        <p:spPr>
          <a:xfrm>
            <a:off x="842760" y="1863000"/>
            <a:ext cx="6611760" cy="4147920"/>
          </a:xfrm>
          <a:prstGeom prst="rect">
            <a:avLst/>
          </a:prstGeom>
          <a:ln>
            <a:noFill/>
          </a:ln>
        </p:spPr>
      </p:pic>
    </p:spTree>
  </p:cSld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74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user_m_kb_Q&amp;Aboard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75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76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7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78" name="CustomShape 6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79" name="CustomShape 7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80" name="CustomShape 8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81" name="CustomShape 9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82" name="CustomShape 10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83" name="CustomShape 11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184" name="그림 1" descr=""/>
          <p:cNvPicPr/>
          <p:nvPr/>
        </p:nvPicPr>
        <p:blipFill>
          <a:blip r:embed="rId1"/>
          <a:stretch/>
        </p:blipFill>
        <p:spPr>
          <a:xfrm>
            <a:off x="2674440" y="1773360"/>
            <a:ext cx="3857760" cy="4343760"/>
          </a:xfrm>
          <a:prstGeom prst="rect">
            <a:avLst/>
          </a:prstGeom>
          <a:ln>
            <a:noFill/>
          </a:ln>
        </p:spPr>
      </p:pic>
      <p:graphicFrame>
        <p:nvGraphicFramePr>
          <p:cNvPr id="4185" name="Table 12"/>
          <p:cNvGraphicFramePr/>
          <p:nvPr/>
        </p:nvGraphicFramePr>
        <p:xfrm>
          <a:off x="8476560" y="2687760"/>
          <a:ext cx="3531240" cy="1929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 보이기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등록버튼 클릭시 등록 페이지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87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user_m_kb_RegistQ&amp;A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질문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88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89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9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191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등록버튼을 누르면 해당 질문이 등록이 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9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9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9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9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9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19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198" name="그림 1" descr=""/>
          <p:cNvPicPr/>
          <p:nvPr/>
        </p:nvPicPr>
        <p:blipFill>
          <a:blip r:embed="rId1"/>
          <a:stretch/>
        </p:blipFill>
        <p:spPr>
          <a:xfrm>
            <a:off x="2690640" y="1798200"/>
            <a:ext cx="3376800" cy="4294080"/>
          </a:xfrm>
          <a:prstGeom prst="rect">
            <a:avLst/>
          </a:prstGeom>
          <a:ln>
            <a:noFill/>
          </a:ln>
        </p:spPr>
      </p:pic>
    </p:spTree>
  </p:cSld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00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user_m_kb_Q&amp;AContent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1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2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04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답변이 안되어있으면 답변이 안보이고 답변이 등록되어있으면 답변이 보이게 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211" name="그림 2" descr=""/>
          <p:cNvPicPr/>
          <p:nvPr/>
        </p:nvPicPr>
        <p:blipFill>
          <a:blip r:embed="rId1"/>
          <a:stretch/>
        </p:blipFill>
        <p:spPr>
          <a:xfrm>
            <a:off x="2555640" y="1796400"/>
            <a:ext cx="3511440" cy="4297320"/>
          </a:xfrm>
          <a:prstGeom prst="rect">
            <a:avLst/>
          </a:prstGeom>
          <a:ln>
            <a:noFill/>
          </a:ln>
        </p:spPr>
      </p:pic>
    </p:spTree>
  </p:cSld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13" name="Table 2"/>
          <p:cNvGraphicFramePr/>
          <p:nvPr/>
        </p:nvGraphicFramePr>
        <p:xfrm>
          <a:off x="131760" y="115920"/>
          <a:ext cx="412344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14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15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16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17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공지사항을 수정페이지로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18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19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20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21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22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23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224" name="그림 2" descr=""/>
          <p:cNvPicPr/>
          <p:nvPr/>
        </p:nvPicPr>
        <p:blipFill>
          <a:blip r:embed="rId1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26" name="Table 2"/>
          <p:cNvGraphicFramePr/>
          <p:nvPr/>
        </p:nvGraphicFramePr>
        <p:xfrm>
          <a:off x="131760" y="115920"/>
          <a:ext cx="412344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27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28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2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30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3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3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3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3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3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3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237" name="그림 1" descr=""/>
          <p:cNvPicPr/>
          <p:nvPr/>
        </p:nvPicPr>
        <p:blipFill>
          <a:blip r:embed="rId1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39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manager_w_kb_Q&amp;Aboard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0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1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42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43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수정버튼을 누르면 답변 수정 및 답변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44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45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46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47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48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49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250" name="그림 2" descr=""/>
          <p:cNvPicPr/>
          <p:nvPr/>
        </p:nvPicPr>
        <p:blipFill>
          <a:blip r:embed="rId1"/>
          <a:stretch/>
        </p:blipFill>
        <p:spPr>
          <a:xfrm>
            <a:off x="336960" y="1705680"/>
            <a:ext cx="7673760" cy="44794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그림 3" descr=""/>
          <p:cNvPicPr/>
          <p:nvPr/>
        </p:nvPicPr>
        <p:blipFill>
          <a:blip r:embed="rId1"/>
          <a:stretch/>
        </p:blipFill>
        <p:spPr>
          <a:xfrm>
            <a:off x="379080" y="106920"/>
            <a:ext cx="11079000" cy="542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52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Manager_w_kb_RegistQ&amp;A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답변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53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54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5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56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답변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답변을 등록하면 사용자에게 답변 여부를 보이게 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5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5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5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6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6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6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263" name="그림 1" descr=""/>
          <p:cNvPicPr/>
          <p:nvPr/>
        </p:nvPicPr>
        <p:blipFill>
          <a:blip r:embed="rId1"/>
          <a:stretch/>
        </p:blipFill>
        <p:spPr>
          <a:xfrm>
            <a:off x="1559520" y="1493280"/>
            <a:ext cx="5391720" cy="4517640"/>
          </a:xfrm>
          <a:prstGeom prst="rect">
            <a:avLst/>
          </a:prstGeom>
          <a:ln>
            <a:noFill/>
          </a:ln>
        </p:spPr>
      </p:pic>
    </p:spTree>
  </p:cSld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65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User_w_kb_GuideList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펀딩 가이드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6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7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68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69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원하는 키워드 입력후 해당 내용이 있는 글을 검색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70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71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72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73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74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75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276" name="그림 2" descr=""/>
          <p:cNvPicPr/>
          <p:nvPr/>
        </p:nvPicPr>
        <p:blipFill>
          <a:blip r:embed="rId1"/>
          <a:stretch/>
        </p:blipFill>
        <p:spPr>
          <a:xfrm>
            <a:off x="563040" y="1374840"/>
            <a:ext cx="7278840" cy="5123160"/>
          </a:xfrm>
          <a:prstGeom prst="rect">
            <a:avLst/>
          </a:prstGeom>
          <a:ln>
            <a:noFill/>
          </a:ln>
        </p:spPr>
      </p:pic>
    </p:spTree>
  </p:cSld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78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User_w_kb_GuideContent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가이드 상세내용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9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0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82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답변 숨기기 및 보이기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주제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을 클릭하면 주제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대한 답변이 보이게 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83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84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85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86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87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88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289" name="그림 1" descr=""/>
          <p:cNvPicPr/>
          <p:nvPr/>
        </p:nvPicPr>
        <p:blipFill>
          <a:blip r:embed="rId1"/>
          <a:stretch/>
        </p:blipFill>
        <p:spPr>
          <a:xfrm>
            <a:off x="365400" y="1342440"/>
            <a:ext cx="7575120" cy="5013000"/>
          </a:xfrm>
          <a:prstGeom prst="rect">
            <a:avLst/>
          </a:prstGeom>
          <a:ln>
            <a:noFill/>
          </a:ln>
        </p:spPr>
      </p:pic>
    </p:spTree>
  </p:cSld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91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User_m_kb_GuideList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펀딩 가이드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92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93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94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295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원하는 키워드 입력후 해당 내용이 있는 글을 검색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96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97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98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299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00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01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302" name="그림 2" descr=""/>
          <p:cNvPicPr/>
          <p:nvPr/>
        </p:nvPicPr>
        <p:blipFill>
          <a:blip r:embed="rId1"/>
          <a:stretch/>
        </p:blipFill>
        <p:spPr>
          <a:xfrm>
            <a:off x="2547360" y="1780560"/>
            <a:ext cx="3557880" cy="4329360"/>
          </a:xfrm>
          <a:prstGeom prst="rect">
            <a:avLst/>
          </a:prstGeom>
          <a:ln>
            <a:noFill/>
          </a:ln>
        </p:spPr>
      </p:pic>
    </p:spTree>
  </p:cSld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304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User_m_kb_GuideContent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가이드 상세내용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05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06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0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308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답변 숨기기 및 보이기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주제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을 클릭하면 주제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대한 답변이 보이게 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0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1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1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1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1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1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315" name="그림 1" descr=""/>
          <p:cNvPicPr/>
          <p:nvPr/>
        </p:nvPicPr>
        <p:blipFill>
          <a:blip r:embed="rId1"/>
          <a:stretch/>
        </p:blipFill>
        <p:spPr>
          <a:xfrm>
            <a:off x="2857680" y="1942560"/>
            <a:ext cx="3272760" cy="4005000"/>
          </a:xfrm>
          <a:prstGeom prst="rect">
            <a:avLst/>
          </a:prstGeom>
          <a:ln>
            <a:noFill/>
          </a:ln>
        </p:spPr>
      </p:pic>
    </p:spTree>
  </p:cSld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317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Manager_w_kb_GuideList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가이드 리스트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8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9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2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321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이용 가이드 내용을 수정하는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등록하는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2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2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2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2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2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2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328" name="그림 2" descr=""/>
          <p:cNvPicPr/>
          <p:nvPr/>
        </p:nvPicPr>
        <p:blipFill>
          <a:blip r:embed="rId1"/>
          <a:stretch/>
        </p:blipFill>
        <p:spPr>
          <a:xfrm>
            <a:off x="632520" y="1304640"/>
            <a:ext cx="6974640" cy="5190480"/>
          </a:xfrm>
          <a:prstGeom prst="rect">
            <a:avLst/>
          </a:prstGeom>
          <a:ln>
            <a:noFill/>
          </a:ln>
        </p:spPr>
      </p:pic>
    </p:spTree>
  </p:cSld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330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Manager_w_kb_RegistGuide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가이드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1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2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3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334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이용 가이드를 등록해서 사용자에게 보이게 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3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3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3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3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3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434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4341" name="그림 1" descr=""/>
          <p:cNvPicPr/>
          <p:nvPr/>
        </p:nvPicPr>
        <p:blipFill>
          <a:blip r:embed="rId1"/>
          <a:stretch/>
        </p:blipFill>
        <p:spPr>
          <a:xfrm>
            <a:off x="1181520" y="1542960"/>
            <a:ext cx="6425640" cy="48042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 descr=""/>
          <p:cNvPicPr/>
          <p:nvPr/>
        </p:nvPicPr>
        <p:blipFill>
          <a:blip r:embed="rId1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순서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주제 선정 이유</a:t>
            </a:r>
            <a:endParaRPr b="0" lang="en-US" sz="2800" spc="-1" strike="noStrike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기능 흐름도</a:t>
            </a:r>
            <a:endParaRPr b="0" lang="en-US" sz="2800" spc="-1" strike="noStrike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요구 사항 분석</a:t>
            </a:r>
            <a:endParaRPr b="0" lang="en-US" sz="2800" spc="-1" strike="noStrike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주요 기능 소개</a:t>
            </a:r>
            <a:endParaRPr b="0" lang="en-US" sz="2800" spc="-1" strike="noStrike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데이터 베이스 설계 현황 소개</a:t>
            </a:r>
            <a:endParaRPr b="0" lang="en-US" sz="2800" spc="-1" strike="noStrike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화면 구현 현황 소개</a:t>
            </a:r>
            <a:endParaRPr b="0" lang="en-US" sz="2800" spc="-1" strike="noStrike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2800" spc="-1" strike="noStrike">
              <a:latin typeface="Noto Sans CJK JP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86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90" name="Table 6"/>
          <p:cNvGraphicFramePr/>
          <p:nvPr/>
        </p:nvGraphicFramePr>
        <p:xfrm>
          <a:off x="8476560" y="2687760"/>
          <a:ext cx="3531240" cy="1929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 보이기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Q&amp;A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등록버튼 클릭시 등록 페이지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297" name="그림 1" descr=""/>
          <p:cNvPicPr/>
          <p:nvPr/>
        </p:nvPicPr>
        <p:blipFill>
          <a:blip r:embed="rId1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그림 3" descr=""/>
          <p:cNvPicPr/>
          <p:nvPr/>
        </p:nvPicPr>
        <p:blipFill>
          <a:blip r:embed="rId1"/>
          <a:stretch/>
        </p:blipFill>
        <p:spPr>
          <a:xfrm>
            <a:off x="0" y="1176840"/>
            <a:ext cx="12191400" cy="417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00" name="Table 2"/>
          <p:cNvGraphicFramePr/>
          <p:nvPr/>
        </p:nvGraphicFramePr>
        <p:xfrm>
          <a:off x="131760" y="115920"/>
          <a:ext cx="412344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04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공지사항을 수정페이지로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311" name="그림 2" descr=""/>
          <p:cNvPicPr/>
          <p:nvPr/>
        </p:nvPicPr>
        <p:blipFill>
          <a:blip r:embed="rId1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그림 1" descr=""/>
          <p:cNvPicPr/>
          <p:nvPr/>
        </p:nvPicPr>
        <p:blipFill>
          <a:blip r:embed="rId1"/>
          <a:stretch/>
        </p:blipFill>
        <p:spPr>
          <a:xfrm>
            <a:off x="0" y="825480"/>
            <a:ext cx="12191400" cy="494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14" name="Table 2"/>
          <p:cNvGraphicFramePr/>
          <p:nvPr/>
        </p:nvGraphicFramePr>
        <p:xfrm>
          <a:off x="131760" y="115920"/>
          <a:ext cx="412344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b="0" lang="en-US" sz="14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18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2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2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2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2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325" name="그림 1" descr=""/>
          <p:cNvPicPr/>
          <p:nvPr/>
        </p:nvPicPr>
        <p:blipFill>
          <a:blip r:embed="rId1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3" descr=""/>
          <p:cNvPicPr/>
          <p:nvPr/>
        </p:nvPicPr>
        <p:blipFill>
          <a:blip r:embed="rId1"/>
          <a:stretch/>
        </p:blipFill>
        <p:spPr>
          <a:xfrm>
            <a:off x="804960" y="299880"/>
            <a:ext cx="8045280" cy="4757400"/>
          </a:xfrm>
          <a:prstGeom prst="rect">
            <a:avLst/>
          </a:prstGeom>
          <a:ln>
            <a:noFill/>
          </a:ln>
        </p:spPr>
      </p:pic>
      <p:pic>
        <p:nvPicPr>
          <p:cNvPr id="327" name="그림 1" descr=""/>
          <p:cNvPicPr/>
          <p:nvPr/>
        </p:nvPicPr>
        <p:blipFill>
          <a:blip r:embed="rId2"/>
          <a:stretch/>
        </p:blipFill>
        <p:spPr>
          <a:xfrm>
            <a:off x="9411120" y="1907640"/>
            <a:ext cx="2780280" cy="154224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7382160" y="1786680"/>
            <a:ext cx="2027880" cy="89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"/>
          <p:cNvSpPr/>
          <p:nvPr/>
        </p:nvSpPr>
        <p:spPr>
          <a:xfrm flipV="1">
            <a:off x="7382160" y="2678400"/>
            <a:ext cx="2027880" cy="23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6.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김용승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로그인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회원가입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마이페이지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회원관리</a:t>
            </a:r>
            <a:endParaRPr b="0" lang="en-US" sz="2800" spc="-1" strike="noStrike">
              <a:latin typeface="Noto Sans CJK JP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Table 2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Table 3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Fun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딩 이용약관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동의합니다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필수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동의합니다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필수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347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동의합니다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선택</a:t>
            </a:r>
            <a:r>
              <a:rPr b="0" lang="en-US" sz="15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348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9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0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b="0" lang="en-US" sz="1600" spc="-1" strike="noStrike">
                <a:latin typeface="Noto Sans CJK JP"/>
              </a:endParaRPr>
            </a:p>
          </p:txBody>
        </p:sp>
      </p:grpSp>
      <p:grpSp>
        <p:nvGrpSpPr>
          <p:cNvPr id="352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3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b="0" lang="en-US" sz="1600" spc="-1" strike="noStrike">
                <a:latin typeface="Noto Sans CJK JP"/>
              </a:endParaRPr>
            </a:p>
          </p:txBody>
        </p:sp>
      </p:grpSp>
      <p:graphicFrame>
        <p:nvGraphicFramePr>
          <p:cNvPr id="355" name="Table 23"/>
          <p:cNvGraphicFramePr/>
          <p:nvPr/>
        </p:nvGraphicFramePr>
        <p:xfrm>
          <a:off x="131760" y="115920"/>
          <a:ext cx="3313080" cy="109728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6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7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359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60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362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63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그림 3" descr=""/>
          <p:cNvPicPr/>
          <p:nvPr/>
        </p:nvPicPr>
        <p:blipFill>
          <a:blip r:embed="rId1"/>
          <a:stretch/>
        </p:blipFill>
        <p:spPr>
          <a:xfrm>
            <a:off x="0" y="145080"/>
            <a:ext cx="12191400" cy="6567120"/>
          </a:xfrm>
          <a:prstGeom prst="rect">
            <a:avLst/>
          </a:prstGeom>
          <a:ln>
            <a:noFill/>
          </a:ln>
        </p:spPr>
      </p:pic>
      <p:pic>
        <p:nvPicPr>
          <p:cNvPr id="366" name="그림 1" descr=""/>
          <p:cNvPicPr/>
          <p:nvPr/>
        </p:nvPicPr>
        <p:blipFill>
          <a:blip r:embed="rId2"/>
          <a:stretch/>
        </p:blipFill>
        <p:spPr>
          <a:xfrm>
            <a:off x="1125720" y="919800"/>
            <a:ext cx="2009160" cy="1704240"/>
          </a:xfrm>
          <a:prstGeom prst="rect">
            <a:avLst/>
          </a:prstGeom>
          <a:ln>
            <a:noFill/>
          </a:ln>
        </p:spPr>
      </p:pic>
      <p:pic>
        <p:nvPicPr>
          <p:cNvPr id="367" name="그림 2" descr=""/>
          <p:cNvPicPr/>
          <p:nvPr/>
        </p:nvPicPr>
        <p:blipFill>
          <a:blip r:embed="rId3"/>
          <a:stretch/>
        </p:blipFill>
        <p:spPr>
          <a:xfrm>
            <a:off x="7441920" y="4730760"/>
            <a:ext cx="2505600" cy="171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b="0" lang="en-US" sz="1000" spc="-1" strike="noStrike">
              <a:latin typeface="Noto Sans CJK JP"/>
            </a:endParaRPr>
          </a:p>
        </p:txBody>
      </p:sp>
      <p:grpSp>
        <p:nvGrpSpPr>
          <p:cNvPr id="375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76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78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79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81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82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84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85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87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88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390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91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393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8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99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01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402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04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5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406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08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409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11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412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14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415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17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8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419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21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2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423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25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7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428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30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1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432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34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435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37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2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b="0" lang="en-US" sz="2300" spc="-1" strike="noStrike">
              <a:latin typeface="Noto Sans CJK JP"/>
            </a:endParaRPr>
          </a:p>
        </p:txBody>
      </p:sp>
      <p:grpSp>
        <p:nvGrpSpPr>
          <p:cNvPr id="438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439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41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2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443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45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446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48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9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450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52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453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55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 descr=""/>
          <p:cNvPicPr/>
          <p:nvPr/>
        </p:nvPicPr>
        <p:blipFill>
          <a:blip r:embed="rId1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1.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주제 선정 이유</a:t>
            </a:r>
            <a:endParaRPr b="0" lang="en-US" sz="4400" spc="-1" strike="noStrike">
              <a:latin typeface="Noto Sans CJK JP"/>
            </a:endParaRPr>
          </a:p>
        </p:txBody>
      </p:sp>
      <p:pic>
        <p:nvPicPr>
          <p:cNvPr id="85" name="내용 개체 틀 4" descr=""/>
          <p:cNvPicPr/>
          <p:nvPr/>
        </p:nvPicPr>
        <p:blipFill>
          <a:blip r:embed="rId2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 descr=""/>
          <p:cNvPicPr/>
          <p:nvPr/>
        </p:nvPicPr>
        <p:blipFill>
          <a:blip r:embed="rId3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 descr=""/>
          <p:cNvPicPr/>
          <p:nvPr/>
        </p:nvPicPr>
        <p:blipFill>
          <a:blip r:embed="rId4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 descr=""/>
          <p:cNvPicPr/>
          <p:nvPr/>
        </p:nvPicPr>
        <p:blipFill>
          <a:blip r:embed="rId5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8" name="그림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20920"/>
          </a:xfrm>
          <a:prstGeom prst="rect">
            <a:avLst/>
          </a:prstGeom>
          <a:ln>
            <a:noFill/>
          </a:ln>
        </p:spPr>
      </p:pic>
      <p:pic>
        <p:nvPicPr>
          <p:cNvPr id="459" name="그림 4" descr=""/>
          <p:cNvPicPr/>
          <p:nvPr/>
        </p:nvPicPr>
        <p:blipFill>
          <a:blip r:embed="rId2"/>
          <a:stretch/>
        </p:blipFill>
        <p:spPr>
          <a:xfrm>
            <a:off x="142560" y="2302200"/>
            <a:ext cx="3487320" cy="306936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3738960" y="35852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4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버튼 클릭시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SNS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가능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467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468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70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471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73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5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476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78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479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481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3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484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486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487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pic>
        <p:nvPicPr>
          <p:cNvPr id="489" name="그림 1" descr=""/>
          <p:cNvPicPr/>
          <p:nvPr/>
        </p:nvPicPr>
        <p:blipFill>
          <a:blip r:embed="rId1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490" name="그림 2" descr=""/>
          <p:cNvPicPr/>
          <p:nvPr/>
        </p:nvPicPr>
        <p:blipFill>
          <a:blip r:embed="rId2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491" name="그림 3" descr=""/>
          <p:cNvPicPr/>
          <p:nvPr/>
        </p:nvPicPr>
        <p:blipFill>
          <a:blip r:embed="rId3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492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493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pic>
        <p:nvPicPr>
          <p:cNvPr id="495" name="그림 24" descr=""/>
          <p:cNvPicPr/>
          <p:nvPr/>
        </p:nvPicPr>
        <p:blipFill>
          <a:blip r:embed="rId4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496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497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0" name="그림 3" descr=""/>
          <p:cNvPicPr/>
          <p:nvPr/>
        </p:nvPicPr>
        <p:blipFill>
          <a:blip r:embed="rId1"/>
          <a:stretch/>
        </p:blipFill>
        <p:spPr>
          <a:xfrm>
            <a:off x="0" y="226440"/>
            <a:ext cx="12191400" cy="6409080"/>
          </a:xfrm>
          <a:prstGeom prst="rect">
            <a:avLst/>
          </a:prstGeom>
          <a:ln>
            <a:noFill/>
          </a:ln>
        </p:spPr>
      </p:pic>
      <p:pic>
        <p:nvPicPr>
          <p:cNvPr id="501" name="그림 1" descr=""/>
          <p:cNvPicPr/>
          <p:nvPr/>
        </p:nvPicPr>
        <p:blipFill>
          <a:blip r:embed="rId2"/>
          <a:stretch/>
        </p:blipFill>
        <p:spPr>
          <a:xfrm>
            <a:off x="207360" y="2908800"/>
            <a:ext cx="2417400" cy="716400"/>
          </a:xfrm>
          <a:prstGeom prst="rect">
            <a:avLst/>
          </a:prstGeom>
          <a:ln>
            <a:noFill/>
          </a:ln>
        </p:spPr>
      </p:pic>
      <p:pic>
        <p:nvPicPr>
          <p:cNvPr id="502" name="그림 4" descr=""/>
          <p:cNvPicPr/>
          <p:nvPr/>
        </p:nvPicPr>
        <p:blipFill>
          <a:blip r:embed="rId3"/>
          <a:stretch/>
        </p:blipFill>
        <p:spPr>
          <a:xfrm>
            <a:off x="6095880" y="385560"/>
            <a:ext cx="5550840" cy="213048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 rot="2125200">
            <a:off x="1394280" y="379260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04" name="그림 6" descr=""/>
          <p:cNvPicPr/>
          <p:nvPr/>
        </p:nvPicPr>
        <p:blipFill>
          <a:blip r:embed="rId4"/>
          <a:stretch/>
        </p:blipFill>
        <p:spPr>
          <a:xfrm>
            <a:off x="3810240" y="524520"/>
            <a:ext cx="1991160" cy="220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45720" rIns="457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핸드폰번호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9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511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512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514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15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517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9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520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522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23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525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7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28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530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31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pic>
        <p:nvPicPr>
          <p:cNvPr id="533" name="그림 1" descr=""/>
          <p:cNvPicPr/>
          <p:nvPr/>
        </p:nvPicPr>
        <p:blipFill>
          <a:blip r:embed="rId1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34" name="그림 2" descr=""/>
          <p:cNvPicPr/>
          <p:nvPr/>
        </p:nvPicPr>
        <p:blipFill>
          <a:blip r:embed="rId2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35" name="그림 3" descr=""/>
          <p:cNvPicPr/>
          <p:nvPr/>
        </p:nvPicPr>
        <p:blipFill>
          <a:blip r:embed="rId3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36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537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grpSp>
        <p:nvGrpSpPr>
          <p:cNvPr id="539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40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542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543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b="0" lang="en-US" sz="1000" spc="-1" strike="noStrike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545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9" name="그림 3" descr=""/>
          <p:cNvPicPr/>
          <p:nvPr/>
        </p:nvPicPr>
        <p:blipFill>
          <a:blip r:embed="rId1"/>
          <a:stretch/>
        </p:blipFill>
        <p:spPr>
          <a:xfrm>
            <a:off x="0" y="105120"/>
            <a:ext cx="12191400" cy="6646680"/>
          </a:xfrm>
          <a:prstGeom prst="rect">
            <a:avLst/>
          </a:prstGeom>
          <a:ln>
            <a:noFill/>
          </a:ln>
        </p:spPr>
      </p:pic>
      <p:pic>
        <p:nvPicPr>
          <p:cNvPr id="550" name="그림 4" descr=""/>
          <p:cNvPicPr/>
          <p:nvPr/>
        </p:nvPicPr>
        <p:blipFill>
          <a:blip r:embed="rId2"/>
          <a:stretch/>
        </p:blipFill>
        <p:spPr>
          <a:xfrm>
            <a:off x="189000" y="1446840"/>
            <a:ext cx="2327040" cy="1006560"/>
          </a:xfrm>
          <a:prstGeom prst="rect">
            <a:avLst/>
          </a:prstGeom>
          <a:ln>
            <a:noFill/>
          </a:ln>
        </p:spPr>
      </p:pic>
      <p:sp>
        <p:nvSpPr>
          <p:cNvPr id="551" name="CustomShape 3"/>
          <p:cNvSpPr/>
          <p:nvPr/>
        </p:nvSpPr>
        <p:spPr>
          <a:xfrm rot="5400000">
            <a:off x="1775160" y="23810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360" r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 lIns="45720" rIns="457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558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559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561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62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564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6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567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569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70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572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4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75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577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78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pic>
        <p:nvPicPr>
          <p:cNvPr id="580" name="그림 1" descr=""/>
          <p:cNvPicPr/>
          <p:nvPr/>
        </p:nvPicPr>
        <p:blipFill>
          <a:blip r:embed="rId1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81" name="그림 2" descr=""/>
          <p:cNvPicPr/>
          <p:nvPr/>
        </p:nvPicPr>
        <p:blipFill>
          <a:blip r:embed="rId2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82" name="그림 3" descr=""/>
          <p:cNvPicPr/>
          <p:nvPr/>
        </p:nvPicPr>
        <p:blipFill>
          <a:blip r:embed="rId3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83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84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586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587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b="0" lang="en-US" sz="1000" spc="-1" strike="noStrike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589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1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592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594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7" name="그림 3" descr=""/>
          <p:cNvPicPr/>
          <p:nvPr/>
        </p:nvPicPr>
        <p:blipFill>
          <a:blip r:embed="rId1"/>
          <a:stretch/>
        </p:blipFill>
        <p:spPr>
          <a:xfrm>
            <a:off x="0" y="18000"/>
            <a:ext cx="12191400" cy="682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6.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김현태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카테고리 메뉴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카테고리 메인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상세 페이지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관리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신고 페이지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통계</a:t>
            </a:r>
            <a:endParaRPr b="0" lang="en-US" sz="2800" spc="-1" strike="noStrike">
              <a:latin typeface="Noto Sans CJK JP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" name="Table 4"/>
          <p:cNvGraphicFramePr/>
          <p:nvPr/>
        </p:nvGraphicFramePr>
        <p:xfrm>
          <a:off x="8509680" y="1289880"/>
          <a:ext cx="3531240" cy="5864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가구 패션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음악 저작권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영화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선택한 프로젝트 종류의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차 세부 구분 셀렉트 박스 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차 세부 구분 셀렉트 박스에서 선택된 내용에 해당하는 프로젝트들을 주 화면에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05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606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607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8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0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1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612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613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614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615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616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617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618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9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b="0" lang="en-US" sz="1800" spc="-1" strike="noStrike">
                  <a:latin typeface="Noto Sans CJK JP"/>
                </a:endParaRPr>
              </a:p>
            </p:txBody>
          </p:sp>
          <p:sp>
            <p:nvSpPr>
              <p:cNvPr id="620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b="0" lang="en-US" sz="1800" spc="-1" strike="noStrike">
                  <a:latin typeface="Noto Sans CJK JP"/>
                </a:endParaRPr>
              </a:p>
            </p:txBody>
          </p:sp>
          <p:sp>
            <p:nvSpPr>
              <p:cNvPr id="621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b="0" lang="en-US" sz="1800" spc="-1" strike="noStrike">
                  <a:latin typeface="Noto Sans CJK JP"/>
                </a:endParaRPr>
              </a:p>
            </p:txBody>
          </p:sp>
        </p:grpSp>
        <p:sp>
          <p:nvSpPr>
            <p:cNvPr id="622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623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sp>
        <p:nvSpPr>
          <p:cNvPr id="625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626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627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8" name="Table 28"/>
          <p:cNvGraphicFramePr/>
          <p:nvPr/>
        </p:nvGraphicFramePr>
        <p:xfrm>
          <a:off x="3394440" y="346068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 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(default)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 프로젝트 전체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아깝게 목표 미달성된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629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2" descr=""/>
          <p:cNvPicPr/>
          <p:nvPr/>
        </p:nvPicPr>
        <p:blipFill>
          <a:blip r:embed="rId1"/>
          <a:stretch/>
        </p:blipFill>
        <p:spPr>
          <a:xfrm>
            <a:off x="609480" y="285480"/>
            <a:ext cx="10870200" cy="61484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2" name="CustomShape 1"/>
          <p:cNvSpPr/>
          <p:nvPr/>
        </p:nvSpPr>
        <p:spPr>
          <a:xfrm>
            <a:off x="668880" y="2090160"/>
            <a:ext cx="10734840" cy="42591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3" name="Picture 3" descr=""/>
          <p:cNvPicPr/>
          <p:nvPr/>
        </p:nvPicPr>
        <p:blipFill>
          <a:blip r:embed="rId2"/>
          <a:stretch/>
        </p:blipFill>
        <p:spPr>
          <a:xfrm>
            <a:off x="5114880" y="2543760"/>
            <a:ext cx="5419080" cy="1218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634" name="Picture 4" descr=""/>
          <p:cNvPicPr/>
          <p:nvPr/>
        </p:nvPicPr>
        <p:blipFill>
          <a:blip r:embed="rId3"/>
          <a:stretch/>
        </p:blipFill>
        <p:spPr>
          <a:xfrm>
            <a:off x="5114880" y="4088520"/>
            <a:ext cx="7076520" cy="831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5" name="CustomShape 2"/>
          <p:cNvSpPr/>
          <p:nvPr/>
        </p:nvSpPr>
        <p:spPr>
          <a:xfrm flipH="1" flipV="1">
            <a:off x="4080240" y="1836720"/>
            <a:ext cx="1033200" cy="131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"/>
          <p:cNvSpPr/>
          <p:nvPr/>
        </p:nvSpPr>
        <p:spPr>
          <a:xfrm flipH="1" flipV="1">
            <a:off x="4080240" y="1836720"/>
            <a:ext cx="1033200" cy="26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3" descr=""/>
          <p:cNvPicPr/>
          <p:nvPr/>
        </p:nvPicPr>
        <p:blipFill>
          <a:blip r:embed="rId1"/>
          <a:stretch/>
        </p:blipFill>
        <p:spPr>
          <a:xfrm>
            <a:off x="0" y="216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1.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주제 선정 이유</a:t>
            </a:r>
            <a:endParaRPr b="0" lang="en-US" sz="4400" spc="-1" strike="noStrike">
              <a:latin typeface="Noto Sans CJK JP"/>
            </a:endParaRPr>
          </a:p>
        </p:txBody>
      </p:sp>
      <p:pic>
        <p:nvPicPr>
          <p:cNvPr id="91" name="그림 8" descr=""/>
          <p:cNvPicPr/>
          <p:nvPr/>
        </p:nvPicPr>
        <p:blipFill>
          <a:blip r:embed="rId2"/>
          <a:stretch/>
        </p:blipFill>
        <p:spPr>
          <a:xfrm>
            <a:off x="896400" y="1501200"/>
            <a:ext cx="1992240" cy="2060280"/>
          </a:xfrm>
          <a:prstGeom prst="rect">
            <a:avLst/>
          </a:prstGeom>
          <a:ln>
            <a:noFill/>
          </a:ln>
        </p:spPr>
      </p:pic>
      <p:pic>
        <p:nvPicPr>
          <p:cNvPr id="92" name="그림 9" descr=""/>
          <p:cNvPicPr/>
          <p:nvPr/>
        </p:nvPicPr>
        <p:blipFill>
          <a:blip r:embed="rId3"/>
          <a:stretch/>
        </p:blipFill>
        <p:spPr>
          <a:xfrm>
            <a:off x="4653360" y="1501200"/>
            <a:ext cx="1853280" cy="2060280"/>
          </a:xfrm>
          <a:prstGeom prst="rect">
            <a:avLst/>
          </a:prstGeom>
          <a:ln>
            <a:noFill/>
          </a:ln>
        </p:spPr>
      </p:pic>
      <p:pic>
        <p:nvPicPr>
          <p:cNvPr id="93" name="그림 10" descr=""/>
          <p:cNvPicPr/>
          <p:nvPr/>
        </p:nvPicPr>
        <p:blipFill>
          <a:blip r:embed="rId4"/>
          <a:stretch/>
        </p:blipFill>
        <p:spPr>
          <a:xfrm>
            <a:off x="2980800" y="1376280"/>
            <a:ext cx="1488240" cy="1159200"/>
          </a:xfrm>
          <a:prstGeom prst="rect">
            <a:avLst/>
          </a:prstGeom>
          <a:ln>
            <a:noFill/>
          </a:ln>
        </p:spPr>
      </p:pic>
      <p:pic>
        <p:nvPicPr>
          <p:cNvPr id="94" name="그림 12" descr=""/>
          <p:cNvPicPr/>
          <p:nvPr/>
        </p:nvPicPr>
        <p:blipFill>
          <a:blip r:embed="rId5"/>
          <a:stretch/>
        </p:blipFill>
        <p:spPr>
          <a:xfrm>
            <a:off x="2212920" y="4489560"/>
            <a:ext cx="5986440" cy="2262960"/>
          </a:xfrm>
          <a:prstGeom prst="rect">
            <a:avLst/>
          </a:prstGeom>
          <a:ln>
            <a:noFill/>
          </a:ln>
        </p:spPr>
      </p:pic>
      <p:pic>
        <p:nvPicPr>
          <p:cNvPr id="95" name="그림 11" descr=""/>
          <p:cNvPicPr/>
          <p:nvPr/>
        </p:nvPicPr>
        <p:blipFill>
          <a:blip r:embed="rId6"/>
          <a:stretch/>
        </p:blipFill>
        <p:spPr>
          <a:xfrm>
            <a:off x="2658240" y="2774520"/>
            <a:ext cx="2331360" cy="2238120"/>
          </a:xfrm>
          <a:prstGeom prst="rect">
            <a:avLst/>
          </a:prstGeom>
          <a:ln>
            <a:noFill/>
          </a:ln>
        </p:spPr>
      </p:pic>
      <p:pic>
        <p:nvPicPr>
          <p:cNvPr id="96" name="그림 13" descr=""/>
          <p:cNvPicPr/>
          <p:nvPr/>
        </p:nvPicPr>
        <p:blipFill>
          <a:blip r:embed="rId7"/>
          <a:stretch/>
        </p:blipFill>
        <p:spPr>
          <a:xfrm rot="18672000">
            <a:off x="2068560" y="4832640"/>
            <a:ext cx="1177920" cy="959040"/>
          </a:xfrm>
          <a:prstGeom prst="rect">
            <a:avLst/>
          </a:prstGeom>
          <a:ln>
            <a:noFill/>
          </a:ln>
        </p:spPr>
      </p:pic>
      <p:pic>
        <p:nvPicPr>
          <p:cNvPr id="97" name="그림 15" descr=""/>
          <p:cNvPicPr/>
          <p:nvPr/>
        </p:nvPicPr>
        <p:blipFill>
          <a:blip r:embed="rId8"/>
          <a:stretch/>
        </p:blipFill>
        <p:spPr>
          <a:xfrm>
            <a:off x="4998960" y="3891600"/>
            <a:ext cx="1436040" cy="1231920"/>
          </a:xfrm>
          <a:prstGeom prst="rect">
            <a:avLst/>
          </a:prstGeom>
          <a:ln>
            <a:noFill/>
          </a:ln>
        </p:spPr>
      </p:pic>
      <p:grpSp>
        <p:nvGrpSpPr>
          <p:cNvPr id="98" name="Group 2"/>
          <p:cNvGrpSpPr/>
          <p:nvPr/>
        </p:nvGrpSpPr>
        <p:grpSpPr>
          <a:xfrm>
            <a:off x="7198560" y="576360"/>
            <a:ext cx="4761720" cy="5892840"/>
            <a:chOff x="7198560" y="576360"/>
            <a:chExt cx="4761720" cy="5892840"/>
          </a:xfrm>
        </p:grpSpPr>
        <p:pic>
          <p:nvPicPr>
            <p:cNvPr id="99" name="그림 17" descr=""/>
            <p:cNvPicPr/>
            <p:nvPr/>
          </p:nvPicPr>
          <p:blipFill>
            <a:blip r:embed="rId9"/>
            <a:stretch/>
          </p:blipFill>
          <p:spPr>
            <a:xfrm>
              <a:off x="7198560" y="1707480"/>
              <a:ext cx="4761720" cy="476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" name="CustomShape 3"/>
            <p:cNvSpPr/>
            <p:nvPr/>
          </p:nvSpPr>
          <p:spPr>
            <a:xfrm>
              <a:off x="8147880" y="576360"/>
              <a:ext cx="2738520" cy="15483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rmAutofit/>
            </a:bodyPr>
            <a:p>
              <a:pPr algn="ctr">
                <a:lnSpc>
                  <a:spcPct val="90000"/>
                </a:lnSpc>
              </a:pPr>
              <a:r>
                <a:rPr b="0" lang="en-US" sz="44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CROWD FUNDING</a:t>
              </a:r>
              <a:endParaRPr b="0" lang="en-US" sz="4400" spc="-1" strike="noStrike">
                <a:latin typeface="Noto Sans CJK JP"/>
              </a:endParaRPr>
            </a:p>
          </p:txBody>
        </p:sp>
      </p:grp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b="0" lang="en-US" sz="1300" spc="-1" strike="noStrike">
              <a:latin typeface="Noto Sans CJK JP"/>
            </a:endParaRPr>
          </a:p>
        </p:txBody>
      </p:sp>
      <p:graphicFrame>
        <p:nvGraphicFramePr>
          <p:cNvPr id="638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1" name="Table 5"/>
          <p:cNvGraphicFramePr/>
          <p:nvPr/>
        </p:nvGraphicFramePr>
        <p:xfrm>
          <a:off x="8509680" y="1289880"/>
          <a:ext cx="3531240" cy="5387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메뉴를 클릭한 것과 동일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프로젝트 상세 페이지로 이동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프로젝트 상세 페이지로 이동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주황색 선은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분위 표시에 맞게 길이 변동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64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64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4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49" name="그림 4" descr=""/>
            <p:cNvPicPr/>
            <p:nvPr/>
          </p:nvPicPr>
          <p:blipFill>
            <a:blip r:embed="rId1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5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5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654" name="그림 4" descr="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5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5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659" name="그림 4" descr=""/>
            <p:cNvPicPr/>
            <p:nvPr/>
          </p:nvPicPr>
          <p:blipFill>
            <a:blip r:embed="rId3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6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6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664" name="그림 4" descr=""/>
            <p:cNvPicPr/>
            <p:nvPr/>
          </p:nvPicPr>
          <p:blipFill>
            <a:blip r:embed="rId4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6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6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669" name="그림 4" descr=""/>
            <p:cNvPicPr/>
            <p:nvPr/>
          </p:nvPicPr>
          <p:blipFill>
            <a:blip r:embed="rId5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7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7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674" name="그림 4" descr=""/>
            <p:cNvPicPr/>
            <p:nvPr/>
          </p:nvPicPr>
          <p:blipFill>
            <a:blip r:embed="rId6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7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67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67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67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68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sp>
        <p:nvSpPr>
          <p:cNvPr id="68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68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b="0" lang="en-US" sz="1300" spc="-1" strike="noStrike">
              <a:latin typeface="Noto Sans CJK JP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2" descr=""/>
          <p:cNvPicPr/>
          <p:nvPr/>
        </p:nvPicPr>
        <p:blipFill>
          <a:blip r:embed="rId1"/>
          <a:stretch/>
        </p:blipFill>
        <p:spPr>
          <a:xfrm>
            <a:off x="819360" y="144000"/>
            <a:ext cx="10212840" cy="62244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4" name="CustomShape 1"/>
          <p:cNvSpPr/>
          <p:nvPr/>
        </p:nvSpPr>
        <p:spPr>
          <a:xfrm>
            <a:off x="990720" y="923040"/>
            <a:ext cx="9947520" cy="310644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"/>
          <p:cNvSpPr/>
          <p:nvPr/>
        </p:nvSpPr>
        <p:spPr>
          <a:xfrm>
            <a:off x="1109160" y="1049760"/>
            <a:ext cx="1345320" cy="4309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3"/>
          <p:cNvSpPr/>
          <p:nvPr/>
        </p:nvSpPr>
        <p:spPr>
          <a:xfrm>
            <a:off x="1109160" y="1642680"/>
            <a:ext cx="2242800" cy="22683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7" name="Picture 3" descr=""/>
          <p:cNvPicPr/>
          <p:nvPr/>
        </p:nvPicPr>
        <p:blipFill>
          <a:blip r:embed="rId2"/>
          <a:stretch/>
        </p:blipFill>
        <p:spPr>
          <a:xfrm>
            <a:off x="5488920" y="1265760"/>
            <a:ext cx="3119760" cy="50792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8" name="CustomShape 4"/>
          <p:cNvSpPr/>
          <p:nvPr/>
        </p:nvSpPr>
        <p:spPr>
          <a:xfrm flipH="1" flipV="1">
            <a:off x="4833720" y="922320"/>
            <a:ext cx="653760" cy="55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5"/>
          <p:cNvSpPr/>
          <p:nvPr/>
        </p:nvSpPr>
        <p:spPr>
          <a:xfrm flipH="1" flipV="1">
            <a:off x="2454480" y="1265040"/>
            <a:ext cx="3033000" cy="120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6"/>
          <p:cNvSpPr/>
          <p:nvPr/>
        </p:nvSpPr>
        <p:spPr>
          <a:xfrm flipH="1" flipV="1">
            <a:off x="3351960" y="2776320"/>
            <a:ext cx="2135520" cy="21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4" name="Table 4"/>
          <p:cNvGraphicFramePr/>
          <p:nvPr/>
        </p:nvGraphicFramePr>
        <p:xfrm>
          <a:off x="8509680" y="1289880"/>
          <a:ext cx="353124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-&gt;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696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699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700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701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3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4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705" name="그림 69" descr=""/>
            <p:cNvPicPr/>
            <p:nvPr/>
          </p:nvPicPr>
          <p:blipFill>
            <a:blip r:embed="rId1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6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07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08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710" name="그림 74" descr="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1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12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13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715" name="그림 79" descr=""/>
            <p:cNvPicPr/>
            <p:nvPr/>
          </p:nvPicPr>
          <p:blipFill>
            <a:blip r:embed="rId3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17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18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9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720" name="그림 84" descr=""/>
            <p:cNvPicPr/>
            <p:nvPr/>
          </p:nvPicPr>
          <p:blipFill>
            <a:blip r:embed="rId4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1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22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23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4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725" name="그림 89" descr=""/>
            <p:cNvPicPr/>
            <p:nvPr/>
          </p:nvPicPr>
          <p:blipFill>
            <a:blip r:embed="rId5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6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27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28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730" name="그림 94" descr=""/>
            <p:cNvPicPr/>
            <p:nvPr/>
          </p:nvPicPr>
          <p:blipFill>
            <a:blip r:embed="rId6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1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32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33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734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sp>
        <p:nvSpPr>
          <p:cNvPr id="736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37" name="Table 41"/>
          <p:cNvGraphicFramePr/>
          <p:nvPr/>
        </p:nvGraphicFramePr>
        <p:xfrm>
          <a:off x="133560" y="251820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 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(default)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 프로젝트 전체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아깝게 목표 미달성된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38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 descr=""/>
          <p:cNvPicPr/>
          <p:nvPr/>
        </p:nvPicPr>
        <p:blipFill>
          <a:blip r:embed="rId1"/>
          <a:stretch/>
        </p:blipFill>
        <p:spPr>
          <a:xfrm>
            <a:off x="871200" y="243720"/>
            <a:ext cx="10388520" cy="62427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740" name="Picture 3" descr=""/>
          <p:cNvPicPr/>
          <p:nvPr/>
        </p:nvPicPr>
        <p:blipFill>
          <a:blip r:embed="rId2"/>
          <a:stretch/>
        </p:blipFill>
        <p:spPr>
          <a:xfrm>
            <a:off x="5445720" y="2472120"/>
            <a:ext cx="6143040" cy="24375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741" name="CustomShape 1"/>
          <p:cNvSpPr/>
          <p:nvPr/>
        </p:nvSpPr>
        <p:spPr>
          <a:xfrm flipH="1" flipV="1">
            <a:off x="3970080" y="1709640"/>
            <a:ext cx="1540080" cy="76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"/>
          <p:cNvSpPr/>
          <p:nvPr/>
        </p:nvSpPr>
        <p:spPr>
          <a:xfrm flipH="1" flipV="1">
            <a:off x="4969080" y="1709640"/>
            <a:ext cx="541080" cy="76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"/>
          <p:cNvSpPr/>
          <p:nvPr/>
        </p:nvSpPr>
        <p:spPr>
          <a:xfrm>
            <a:off x="2590920" y="1117440"/>
            <a:ext cx="2759400" cy="591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4"/>
          <p:cNvSpPr/>
          <p:nvPr/>
        </p:nvSpPr>
        <p:spPr>
          <a:xfrm rot="11259000">
            <a:off x="3196080" y="1697040"/>
            <a:ext cx="315000" cy="2253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45" name="Table 5"/>
          <p:cNvGraphicFramePr/>
          <p:nvPr/>
        </p:nvGraphicFramePr>
        <p:xfrm>
          <a:off x="195480" y="409968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 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(default)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 프로젝트 전체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아깝게 목표 미달성된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46" name="CustomShape 6"/>
          <p:cNvSpPr/>
          <p:nvPr/>
        </p:nvSpPr>
        <p:spPr>
          <a:xfrm>
            <a:off x="2567520" y="396216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(1)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Table 4"/>
          <p:cNvGraphicFramePr/>
          <p:nvPr/>
        </p:nvGraphicFramePr>
        <p:xfrm>
          <a:off x="8509680" y="1289880"/>
          <a:ext cx="3531240" cy="46515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투자율 바와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투자율 함께 표시함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해당 주소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신고하기 팝업창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결재 창으로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1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752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753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55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756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b="0" lang="en-US" sz="1300" spc="-1" strike="noStrike">
                <a:latin typeface="Noto Sans CJK JP"/>
              </a:endParaRPr>
            </a:p>
          </p:txBody>
        </p:sp>
        <p:grpSp>
          <p:nvGrpSpPr>
            <p:cNvPr id="757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758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759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60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</a:t>
                  </a: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대표 이미지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61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62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63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64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65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66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67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68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69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770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</p:grpSp>
          <p:sp>
            <p:nvSpPr>
              <p:cNvPr id="771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b="0" lang="en-US" sz="1800" spc="-1" strike="noStrike">
                  <a:latin typeface="Noto Sans CJK JP"/>
                </a:endParaRPr>
              </a:p>
            </p:txBody>
          </p:sp>
          <p:sp>
            <p:nvSpPr>
              <p:cNvPr id="772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b="0" lang="en-US" sz="1800" spc="-1" strike="noStrike">
                  <a:latin typeface="Noto Sans CJK JP"/>
                </a:endParaRPr>
              </a:p>
            </p:txBody>
          </p:sp>
        </p:grpSp>
        <p:sp>
          <p:nvSpPr>
            <p:cNvPr id="773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774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775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776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(2)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 페이지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(1)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이어짐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8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0" name="Table 4"/>
          <p:cNvGraphicFramePr/>
          <p:nvPr/>
        </p:nvGraphicFramePr>
        <p:xfrm>
          <a:off x="8509680" y="1289880"/>
          <a:ext cx="353124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의견 작성자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82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783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84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85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86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87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  <p:grpSp>
          <p:nvGrpSpPr>
            <p:cNvPr id="788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789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0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1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</a:t>
                </a: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물론이져 무조건 대박남</a:t>
                </a:r>
                <a:endParaRPr b="0" lang="en-US" sz="1500" spc="-1" strike="noStrike">
                  <a:latin typeface="Noto Sans CJK JP"/>
                </a:endParaRPr>
              </a:p>
            </p:txBody>
          </p:sp>
        </p:grpSp>
        <p:sp>
          <p:nvSpPr>
            <p:cNvPr id="792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794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95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96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97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얘들 </a:t>
              </a: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BTS</a:t>
              </a: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급 맞나염</a:t>
              </a: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?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798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799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800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801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802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803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2" descr=""/>
          <p:cNvPicPr/>
          <p:nvPr/>
        </p:nvPicPr>
        <p:blipFill>
          <a:blip r:embed="rId1"/>
          <a:stretch/>
        </p:blipFill>
        <p:spPr>
          <a:xfrm>
            <a:off x="793800" y="603720"/>
            <a:ext cx="10678680" cy="58658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805" name="CustomShape 1"/>
          <p:cNvSpPr/>
          <p:nvPr/>
        </p:nvSpPr>
        <p:spPr>
          <a:xfrm>
            <a:off x="8339760" y="4385880"/>
            <a:ext cx="2513880" cy="64260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6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7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8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9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810" name="Table 5"/>
          <p:cNvGraphicFramePr/>
          <p:nvPr/>
        </p:nvGraphicFramePr>
        <p:xfrm>
          <a:off x="8509680" y="1289880"/>
          <a:ext cx="353124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허위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과대 광고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현실성 없는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불순한 내용 포함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텍스트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자세한 신고 내용 기입을 위한 텍스트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1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13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814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6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817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818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819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820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821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822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823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824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825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826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icture 2" descr=""/>
          <p:cNvPicPr/>
          <p:nvPr/>
        </p:nvPicPr>
        <p:blipFill>
          <a:blip r:embed="rId1"/>
          <a:stretch/>
        </p:blipFill>
        <p:spPr>
          <a:xfrm>
            <a:off x="3188160" y="541800"/>
            <a:ext cx="5312880" cy="56973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6.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이형준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등록 – 투자 펀딩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,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리워드 펀딩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등록 프로젝트 수정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등록 신청 프로젝트 검토 및 승인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카테고리 관리</a:t>
            </a:r>
            <a:endParaRPr b="0" lang="en-US" sz="2800" spc="-1" strike="noStrike">
              <a:latin typeface="Noto Sans CJK JP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2.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기능 흐름도</a:t>
            </a:r>
            <a:endParaRPr b="0" lang="en-US" sz="4400" spc="-1" strike="noStrike">
              <a:latin typeface="Noto Sans CJK JP"/>
            </a:endParaRPr>
          </a:p>
        </p:txBody>
      </p:sp>
      <p:pic>
        <p:nvPicPr>
          <p:cNvPr id="103" name="Google Shape;55;p13" descr=""/>
          <p:cNvPicPr/>
          <p:nvPr/>
        </p:nvPicPr>
        <p:blipFill>
          <a:blip r:embed="rId2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b="0" lang="en-US" sz="13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로그인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/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등록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수익 분배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 제공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b="0" lang="en-US" sz="1300" spc="-1" strike="noStrike">
              <a:latin typeface="Noto Sans CJK JP"/>
            </a:endParaRPr>
          </a:p>
        </p:txBody>
      </p:sp>
      <p:pic>
        <p:nvPicPr>
          <p:cNvPr id="116" name="Google Shape;55;p13" descr="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b="0" lang="en-US" sz="13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flipH="1" rot="16200000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/>
            <a:p>
              <a:pPr algn="ctr"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b="0" lang="en-US" sz="1300" spc="-1" strike="noStrike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 descr=""/>
              <p:cNvPicPr/>
              <p:nvPr/>
            </p:nvPicPr>
            <p:blipFill>
              <a:blip r:embed="rId4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2040" rIns="122040" tIns="122040" bIns="122040" anchor="ctr"/>
              <a:p>
                <a:pPr algn="ctr">
                  <a:lnSpc>
                    <a:spcPct val="100000"/>
                  </a:lnSpc>
                </a:pPr>
                <a:r>
                  <a:rPr b="0" lang="en-US" sz="13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b="0" lang="en-US" sz="1300" spc="-1" strike="noStrike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 descr=""/>
            <p:cNvPicPr/>
            <p:nvPr/>
          </p:nvPicPr>
          <p:blipFill>
            <a:blip r:embed="rId5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 descr=""/>
            <p:cNvPicPr/>
            <p:nvPr/>
          </p:nvPicPr>
          <p:blipFill>
            <a:blip r:embed="rId6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 descr=""/>
            <p:cNvPicPr/>
            <p:nvPr/>
          </p:nvPicPr>
          <p:blipFill>
            <a:blip r:embed="rId7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금액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5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837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38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39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40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41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843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844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846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848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b="0" lang="en-US" sz="1200" spc="-1" strike="noStrike">
              <a:latin typeface="Noto Sans CJK JP"/>
            </a:endParaRPr>
          </a:p>
        </p:txBody>
      </p:sp>
      <p:pic>
        <p:nvPicPr>
          <p:cNvPr id="850" name="Picture 2" descr=""/>
          <p:cNvPicPr/>
          <p:nvPr/>
        </p:nvPicPr>
        <p:blipFill>
          <a:blip r:embed="rId1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851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</a:t>
            </a: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852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854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55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856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857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1" dur="indefinite" restart="never" nodeType="tmRoot">
          <p:childTnLst>
            <p:seq>
              <p:cTn id="1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Picture 2" descr=""/>
          <p:cNvPicPr/>
          <p:nvPr/>
        </p:nvPicPr>
        <p:blipFill>
          <a:blip r:embed="rId1"/>
          <a:stretch/>
        </p:blipFill>
        <p:spPr>
          <a:xfrm>
            <a:off x="384480" y="290880"/>
            <a:ext cx="11243880" cy="625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 descr=""/>
          <p:cNvPicPr/>
          <p:nvPr/>
        </p:nvPicPr>
        <p:blipFill>
          <a:blip r:embed="rId1"/>
          <a:stretch/>
        </p:blipFill>
        <p:spPr>
          <a:xfrm>
            <a:off x="307440" y="2048400"/>
            <a:ext cx="10512000" cy="690840"/>
          </a:xfrm>
          <a:prstGeom prst="rect">
            <a:avLst/>
          </a:prstGeom>
          <a:ln>
            <a:noFill/>
          </a:ln>
        </p:spPr>
      </p:pic>
      <p:sp>
        <p:nvSpPr>
          <p:cNvPr id="860" name="CustomShape 1"/>
          <p:cNvSpPr/>
          <p:nvPr/>
        </p:nvSpPr>
        <p:spPr>
          <a:xfrm>
            <a:off x="7594560" y="1932480"/>
            <a:ext cx="1955160" cy="10004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1" name="Picture 4" descr=""/>
          <p:cNvPicPr/>
          <p:nvPr/>
        </p:nvPicPr>
        <p:blipFill>
          <a:blip r:embed="rId2"/>
          <a:stretch/>
        </p:blipFill>
        <p:spPr>
          <a:xfrm>
            <a:off x="307440" y="279360"/>
            <a:ext cx="10372320" cy="1652400"/>
          </a:xfrm>
          <a:prstGeom prst="rect">
            <a:avLst/>
          </a:prstGeom>
          <a:ln>
            <a:noFill/>
          </a:ln>
        </p:spPr>
      </p:pic>
      <p:sp>
        <p:nvSpPr>
          <p:cNvPr id="862" name="CustomShape 2"/>
          <p:cNvSpPr/>
          <p:nvPr/>
        </p:nvSpPr>
        <p:spPr>
          <a:xfrm>
            <a:off x="307440" y="3301920"/>
            <a:ext cx="8124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문자열의 내부 함수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String.length =&gt;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문자열의 길이 반환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3" descr=""/>
          <p:cNvPicPr/>
          <p:nvPr/>
        </p:nvPicPr>
        <p:blipFill>
          <a:blip r:embed="rId1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pic>
        <p:nvPicPr>
          <p:cNvPr id="864" name="Picture 4" descr=""/>
          <p:cNvPicPr/>
          <p:nvPr/>
        </p:nvPicPr>
        <p:blipFill>
          <a:blip r:embed="rId2"/>
          <a:stretch/>
        </p:blipFill>
        <p:spPr>
          <a:xfrm>
            <a:off x="784080" y="2463840"/>
            <a:ext cx="7471800" cy="1370880"/>
          </a:xfrm>
          <a:prstGeom prst="rect">
            <a:avLst/>
          </a:prstGeom>
          <a:ln>
            <a:noFill/>
          </a:ln>
        </p:spPr>
      </p:pic>
      <p:pic>
        <p:nvPicPr>
          <p:cNvPr id="865" name="Picture 5" descr=""/>
          <p:cNvPicPr/>
          <p:nvPr/>
        </p:nvPicPr>
        <p:blipFill>
          <a:blip r:embed="rId3"/>
          <a:stretch/>
        </p:blipFill>
        <p:spPr>
          <a:xfrm>
            <a:off x="692280" y="4121280"/>
            <a:ext cx="8071560" cy="172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Picture 3" descr=""/>
          <p:cNvPicPr/>
          <p:nvPr/>
        </p:nvPicPr>
        <p:blipFill>
          <a:blip r:embed="rId1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sp>
        <p:nvSpPr>
          <p:cNvPr id="867" name="CustomShape 1"/>
          <p:cNvSpPr/>
          <p:nvPr/>
        </p:nvSpPr>
        <p:spPr>
          <a:xfrm>
            <a:off x="939960" y="2717640"/>
            <a:ext cx="758124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Number(</a:t>
            </a: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문자열</a:t>
            </a: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=&gt; NaN</a:t>
            </a:r>
            <a:endParaRPr b="0" lang="en-US" sz="24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Number.isNaN( NaN ) =&gt; true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79" dur="indefinite" restart="never" nodeType="tmRoot">
          <p:childTnLst>
            <p:seq>
              <p:cTn id="1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Picture 4" descr=""/>
          <p:cNvPicPr/>
          <p:nvPr/>
        </p:nvPicPr>
        <p:blipFill>
          <a:blip r:embed="rId1"/>
          <a:stretch/>
        </p:blipFill>
        <p:spPr>
          <a:xfrm>
            <a:off x="784080" y="457200"/>
            <a:ext cx="7471800" cy="1370880"/>
          </a:xfrm>
          <a:prstGeom prst="rect">
            <a:avLst/>
          </a:prstGeom>
          <a:ln>
            <a:noFill/>
          </a:ln>
        </p:spPr>
      </p:pic>
      <p:sp>
        <p:nvSpPr>
          <p:cNvPr id="869" name="CustomShape 1"/>
          <p:cNvSpPr/>
          <p:nvPr/>
        </p:nvSpPr>
        <p:spPr>
          <a:xfrm>
            <a:off x="901800" y="2131200"/>
            <a:ext cx="7670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비교연산자 ‘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&gt;’ 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사용 </a:t>
            </a:r>
            <a:endParaRPr b="0" lang="en-US" sz="2800" spc="-1" strike="noStrike">
              <a:latin typeface="Noto Sans CJK JP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Picture 5" descr=""/>
          <p:cNvPicPr/>
          <p:nvPr/>
        </p:nvPicPr>
        <p:blipFill>
          <a:blip r:embed="rId1"/>
          <a:stretch/>
        </p:blipFill>
        <p:spPr>
          <a:xfrm>
            <a:off x="539640" y="425520"/>
            <a:ext cx="8071560" cy="1720080"/>
          </a:xfrm>
          <a:prstGeom prst="rect">
            <a:avLst/>
          </a:prstGeom>
          <a:ln>
            <a:noFill/>
          </a:ln>
        </p:spPr>
      </p:pic>
      <p:pic>
        <p:nvPicPr>
          <p:cNvPr id="871" name="Picture 2" descr=""/>
          <p:cNvPicPr/>
          <p:nvPr/>
        </p:nvPicPr>
        <p:blipFill>
          <a:blip r:embed="rId2"/>
          <a:stretch/>
        </p:blipFill>
        <p:spPr>
          <a:xfrm>
            <a:off x="436680" y="2635200"/>
            <a:ext cx="9354240" cy="1389960"/>
          </a:xfrm>
          <a:prstGeom prst="rect">
            <a:avLst/>
          </a:prstGeom>
          <a:ln>
            <a:noFill/>
          </a:ln>
        </p:spPr>
      </p:pic>
      <p:sp>
        <p:nvSpPr>
          <p:cNvPr id="87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2"/>
          <p:cNvSpPr/>
          <p:nvPr/>
        </p:nvSpPr>
        <p:spPr>
          <a:xfrm>
            <a:off x="800280" y="4419720"/>
            <a:ext cx="5942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정규표현식 사용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83" dur="indefinite" restart="never" nodeType="tmRoot">
          <p:childTnLst>
            <p:seq>
              <p:cTn id="1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2" descr=""/>
          <p:cNvPicPr/>
          <p:nvPr/>
        </p:nvPicPr>
        <p:blipFill>
          <a:blip r:embed="rId1"/>
          <a:stretch/>
        </p:blipFill>
        <p:spPr>
          <a:xfrm>
            <a:off x="284040" y="412920"/>
            <a:ext cx="10721520" cy="1593000"/>
          </a:xfrm>
          <a:prstGeom prst="rect">
            <a:avLst/>
          </a:prstGeom>
          <a:ln>
            <a:noFill/>
          </a:ln>
        </p:spPr>
      </p:pic>
      <p:sp>
        <p:nvSpPr>
          <p:cNvPr id="875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2"/>
          <p:cNvSpPr/>
          <p:nvPr/>
        </p:nvSpPr>
        <p:spPr>
          <a:xfrm>
            <a:off x="685800" y="2664360"/>
            <a:ext cx="1367640" cy="31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/\B/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g: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전역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g: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전역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없을 때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"/>
            </a:endParaRPr>
          </a:p>
        </p:txBody>
      </p:sp>
      <p:pic>
        <p:nvPicPr>
          <p:cNvPr id="877" name="Picture 2" descr=""/>
          <p:cNvPicPr/>
          <p:nvPr/>
        </p:nvPicPr>
        <p:blipFill>
          <a:blip r:embed="rId2"/>
          <a:stretch/>
        </p:blipFill>
        <p:spPr>
          <a:xfrm>
            <a:off x="1889280" y="2280240"/>
            <a:ext cx="8407800" cy="1276200"/>
          </a:xfrm>
          <a:prstGeom prst="rect">
            <a:avLst/>
          </a:prstGeom>
          <a:ln>
            <a:noFill/>
          </a:ln>
        </p:spPr>
      </p:pic>
      <p:pic>
        <p:nvPicPr>
          <p:cNvPr id="878" name="Picture 2" descr=""/>
          <p:cNvPicPr/>
          <p:nvPr/>
        </p:nvPicPr>
        <p:blipFill>
          <a:blip r:embed="rId3"/>
          <a:stretch/>
        </p:blipFill>
        <p:spPr>
          <a:xfrm>
            <a:off x="2054160" y="4711680"/>
            <a:ext cx="8536680" cy="128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5" dur="indefinite" restart="never" nodeType="tmRoot">
          <p:childTnLst>
            <p:seq>
              <p:cTn id="1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2"/>
          <p:cNvSpPr/>
          <p:nvPr/>
        </p:nvSpPr>
        <p:spPr>
          <a:xfrm>
            <a:off x="685800" y="2664360"/>
            <a:ext cx="5871600" cy="22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\d =&gt;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숫자를 나타냄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{ }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반복횟수를 나타냄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\d{3}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숫자가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번 반복되는 것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A(?=B)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뒤에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B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가 오는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A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를 뜻함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\B(?=\d{3})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문자간격 뒤에 숫자가 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개 오는 것을 나타냄</a:t>
            </a:r>
            <a:r>
              <a:rPr b="1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Noto Sans CJK JP"/>
            </a:endParaRPr>
          </a:p>
        </p:txBody>
      </p:sp>
      <p:pic>
        <p:nvPicPr>
          <p:cNvPr id="881" name="Picture 2" descr=""/>
          <p:cNvPicPr/>
          <p:nvPr/>
        </p:nvPicPr>
        <p:blipFill>
          <a:blip r:embed="rId1"/>
          <a:stretch/>
        </p:blipFill>
        <p:spPr>
          <a:xfrm>
            <a:off x="530280" y="267480"/>
            <a:ext cx="10594080" cy="183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3" name="Picture 2" descr=""/>
          <p:cNvPicPr/>
          <p:nvPr/>
        </p:nvPicPr>
        <p:blipFill>
          <a:blip r:embed="rId1"/>
          <a:stretch/>
        </p:blipFill>
        <p:spPr>
          <a:xfrm>
            <a:off x="685800" y="204120"/>
            <a:ext cx="10273680" cy="1836000"/>
          </a:xfrm>
          <a:prstGeom prst="rect">
            <a:avLst/>
          </a:prstGeom>
          <a:ln>
            <a:noFill/>
          </a:ln>
        </p:spPr>
      </p:pic>
      <p:sp>
        <p:nvSpPr>
          <p:cNvPr id="884" name="CustomShape 2"/>
          <p:cNvSpPr/>
          <p:nvPr/>
        </p:nvSpPr>
        <p:spPr>
          <a:xfrm>
            <a:off x="365760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3"/>
          <p:cNvSpPr/>
          <p:nvPr/>
        </p:nvSpPr>
        <p:spPr>
          <a:xfrm>
            <a:off x="554976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"/>
          <p:cNvSpPr/>
          <p:nvPr/>
        </p:nvSpPr>
        <p:spPr>
          <a:xfrm>
            <a:off x="176544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3.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요구 사항 분석</a:t>
            </a:r>
            <a:endParaRPr b="0" lang="en-US" sz="4400" spc="-1" strike="noStrike">
              <a:latin typeface="Noto Sans CJK JP"/>
            </a:endParaRPr>
          </a:p>
        </p:txBody>
      </p:sp>
      <p:pic>
        <p:nvPicPr>
          <p:cNvPr id="166" name="Picture 2" descr=""/>
          <p:cNvPicPr/>
          <p:nvPr/>
        </p:nvPicPr>
        <p:blipFill>
          <a:blip r:embed="rId2"/>
          <a:stretch/>
        </p:blipFill>
        <p:spPr>
          <a:xfrm>
            <a:off x="358920" y="1244520"/>
            <a:ext cx="11473200" cy="475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2" dur="indefinite" restart="never" nodeType="tmRoot">
          <p:childTnLst>
            <p:seq>
              <p:cTn id="7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8" name="Picture 2" descr=""/>
          <p:cNvPicPr/>
          <p:nvPr/>
        </p:nvPicPr>
        <p:blipFill>
          <a:blip r:embed="rId1"/>
          <a:stretch/>
        </p:blipFill>
        <p:spPr>
          <a:xfrm>
            <a:off x="314280" y="554040"/>
            <a:ext cx="11054520" cy="1071000"/>
          </a:xfrm>
          <a:prstGeom prst="rect">
            <a:avLst/>
          </a:prstGeom>
          <a:ln>
            <a:noFill/>
          </a:ln>
        </p:spPr>
      </p:pic>
      <p:sp>
        <p:nvSpPr>
          <p:cNvPr id="889" name="CustomShape 2"/>
          <p:cNvSpPr/>
          <p:nvPr/>
        </p:nvSpPr>
        <p:spPr>
          <a:xfrm>
            <a:off x="635040" y="1866960"/>
            <a:ext cx="764460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+ :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앞의 표현식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회이상 반복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A(?!B) :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뒤에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가 나오지 않는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A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(\d{3})+(?!\d) :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숫자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3xN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회반복하고 뒤에 숫자가 나오지 않는 것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890" name="Picture 3" descr=""/>
          <p:cNvPicPr/>
          <p:nvPr/>
        </p:nvPicPr>
        <p:blipFill>
          <a:blip r:embed="rId2"/>
          <a:stretch/>
        </p:blipFill>
        <p:spPr>
          <a:xfrm>
            <a:off x="805680" y="3509640"/>
            <a:ext cx="10420200" cy="283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1" dur="indefinite" restart="never" nodeType="tmRoot">
          <p:childTnLst>
            <p:seq>
              <p:cTn id="1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2" descr=""/>
          <p:cNvPicPr/>
          <p:nvPr/>
        </p:nvPicPr>
        <p:blipFill>
          <a:blip r:embed="rId1"/>
          <a:stretch/>
        </p:blipFill>
        <p:spPr>
          <a:xfrm>
            <a:off x="241200" y="347760"/>
            <a:ext cx="6617160" cy="3055320"/>
          </a:xfrm>
          <a:prstGeom prst="rect">
            <a:avLst/>
          </a:prstGeom>
          <a:ln>
            <a:noFill/>
          </a:ln>
        </p:spPr>
      </p:pic>
      <p:pic>
        <p:nvPicPr>
          <p:cNvPr id="892" name="Picture 3" descr=""/>
          <p:cNvPicPr/>
          <p:nvPr/>
        </p:nvPicPr>
        <p:blipFill>
          <a:blip r:embed="rId2"/>
          <a:stretch/>
        </p:blipFill>
        <p:spPr>
          <a:xfrm>
            <a:off x="419040" y="3868560"/>
            <a:ext cx="11390760" cy="778680"/>
          </a:xfrm>
          <a:prstGeom prst="rect">
            <a:avLst/>
          </a:prstGeom>
          <a:ln>
            <a:noFill/>
          </a:ln>
        </p:spPr>
      </p:pic>
      <p:sp>
        <p:nvSpPr>
          <p:cNvPr id="893" name="CustomShape 1"/>
          <p:cNvSpPr/>
          <p:nvPr/>
        </p:nvSpPr>
        <p:spPr>
          <a:xfrm>
            <a:off x="558720" y="5054760"/>
            <a:ext cx="7441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Date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끼리의 차이는 단위가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(ms)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93" dur="indefinite" restart="never" nodeType="tmRoot">
          <p:childTnLst>
            <p:seq>
              <p:cTn id="1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558720" y="358128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Drag-Drop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으로 파일 입력 가능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클릭으로 파일 입력 가능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파일 삭제 가능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895" name="Picture 2" descr=""/>
          <p:cNvPicPr/>
          <p:nvPr/>
        </p:nvPicPr>
        <p:blipFill>
          <a:blip r:embed="rId1"/>
          <a:stretch/>
        </p:blipFill>
        <p:spPr>
          <a:xfrm>
            <a:off x="558720" y="504720"/>
            <a:ext cx="5133240" cy="2466360"/>
          </a:xfrm>
          <a:prstGeom prst="rect">
            <a:avLst/>
          </a:prstGeom>
          <a:ln>
            <a:noFill/>
          </a:ln>
        </p:spPr>
      </p:pic>
      <p:pic>
        <p:nvPicPr>
          <p:cNvPr id="896" name="Picture 3" descr=""/>
          <p:cNvPicPr/>
          <p:nvPr/>
        </p:nvPicPr>
        <p:blipFill>
          <a:blip r:embed="rId2"/>
          <a:stretch/>
        </p:blipFill>
        <p:spPr>
          <a:xfrm>
            <a:off x="5865840" y="504720"/>
            <a:ext cx="5744520" cy="2466360"/>
          </a:xfrm>
          <a:prstGeom prst="rect">
            <a:avLst/>
          </a:prstGeom>
          <a:ln>
            <a:noFill/>
          </a:ln>
        </p:spPr>
      </p:pic>
      <p:pic>
        <p:nvPicPr>
          <p:cNvPr id="897" name="Picture 4" descr=""/>
          <p:cNvPicPr/>
          <p:nvPr/>
        </p:nvPicPr>
        <p:blipFill>
          <a:blip r:embed="rId3"/>
          <a:stretch/>
        </p:blipFill>
        <p:spPr>
          <a:xfrm>
            <a:off x="558720" y="4743360"/>
            <a:ext cx="6885000" cy="8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648000" y="360000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div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안에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input[type=text]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를 넣고 키워드 추가될 때마다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span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태그를 생성하여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div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태그 안에 추가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..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키워드는 배열로 관리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..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899" name="Picture 3" descr=""/>
          <p:cNvPicPr/>
          <p:nvPr/>
        </p:nvPicPr>
        <p:blipFill>
          <a:blip r:embed="rId1"/>
          <a:stretch/>
        </p:blipFill>
        <p:spPr>
          <a:xfrm>
            <a:off x="558720" y="2057400"/>
            <a:ext cx="10565640" cy="1247040"/>
          </a:xfrm>
          <a:prstGeom prst="rect">
            <a:avLst/>
          </a:prstGeom>
          <a:ln>
            <a:noFill/>
          </a:ln>
        </p:spPr>
      </p:pic>
      <p:pic>
        <p:nvPicPr>
          <p:cNvPr id="900" name="" descr=""/>
          <p:cNvPicPr/>
          <p:nvPr/>
        </p:nvPicPr>
        <p:blipFill>
          <a:blip r:embed="rId2"/>
          <a:stretch/>
        </p:blipFill>
        <p:spPr>
          <a:xfrm rot="5400">
            <a:off x="717840" y="222120"/>
            <a:ext cx="8567640" cy="1910160"/>
          </a:xfrm>
          <a:prstGeom prst="rect">
            <a:avLst/>
          </a:prstGeom>
          <a:ln>
            <a:noFill/>
          </a:ln>
        </p:spPr>
      </p:pic>
      <p:pic>
        <p:nvPicPr>
          <p:cNvPr id="901" name="" descr=""/>
          <p:cNvPicPr/>
          <p:nvPr/>
        </p:nvPicPr>
        <p:blipFill>
          <a:blip r:embed="rId3"/>
          <a:stretch/>
        </p:blipFill>
        <p:spPr>
          <a:xfrm>
            <a:off x="977040" y="4464000"/>
            <a:ext cx="7241760" cy="122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3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4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소개 영상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endParaRPr b="0" lang="en-US" sz="1300" spc="-1" strike="noStrike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</a:t>
                      </a: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907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1.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08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0" lang="en-US" sz="11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09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10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4. 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제작자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/</a:t>
            </a:r>
            <a:r>
              <a:rPr b="0" lang="en-US" sz="11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부가정보</a:t>
            </a:r>
            <a:endParaRPr b="0" lang="en-US" sz="1100" spc="-1" strike="noStrike">
              <a:latin typeface="Noto Sans CJK JP"/>
            </a:endParaRPr>
          </a:p>
        </p:txBody>
      </p:sp>
      <p:sp>
        <p:nvSpPr>
          <p:cNvPr id="91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91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4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915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b="0" lang="en-US" sz="12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,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영상이 먼저 보여집니다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.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916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917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YouTube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주소를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918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b="0" lang="en-US" sz="1200" spc="-1" strike="noStrike">
                <a:latin typeface="Noto Sans CJK JP"/>
              </a:endParaRPr>
            </a:p>
          </p:txBody>
        </p:sp>
        <p:sp>
          <p:nvSpPr>
            <p:cNvPr id="919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920" name="Picture 2" descr=""/>
            <p:cNvPicPr/>
            <p:nvPr/>
          </p:nvPicPr>
          <p:blipFill>
            <a:blip r:embed="rId1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1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3" name="Picture 3" descr=""/>
            <p:cNvPicPr/>
            <p:nvPr/>
          </p:nvPicPr>
          <p:blipFill>
            <a:blip r:embed="rId2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4" name="Picture 4" descr=""/>
            <p:cNvPicPr/>
            <p:nvPr/>
          </p:nvPicPr>
          <p:blipFill>
            <a:blip r:embed="rId3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5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b="0" lang="en-US" sz="1200" spc="-1" strike="noStrike">
                <a:latin typeface="Noto Sans CJK JP"/>
              </a:endParaRPr>
            </a:p>
          </p:txBody>
        </p:sp>
        <p:pic>
          <p:nvPicPr>
            <p:cNvPr id="927" name="Picture 5" descr=""/>
            <p:cNvPicPr/>
            <p:nvPr/>
          </p:nvPicPr>
          <p:blipFill>
            <a:blip r:embed="rId4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928" name="Table 23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b="0" lang="en-US" sz="11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99" dur="indefinite" restart="never" nodeType="tmRoot">
          <p:childTnLst>
            <p:seq>
              <p:cTn id="2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2" descr=""/>
          <p:cNvPicPr/>
          <p:nvPr/>
        </p:nvPicPr>
        <p:blipFill>
          <a:blip r:embed="rId1"/>
          <a:stretch/>
        </p:blipFill>
        <p:spPr>
          <a:xfrm>
            <a:off x="104760" y="162360"/>
            <a:ext cx="11750760" cy="652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1" dur="indefinite" restart="never" nodeType="tmRoot">
          <p:childTnLst>
            <p:seq>
              <p:cTn id="2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6.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유서희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메인 화면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실시간 채팅 상담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메인화면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실시간 채팅 관리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메인 화면 관리</a:t>
            </a:r>
            <a:endParaRPr b="0" lang="en-US" sz="2800" spc="-1" strike="noStrike">
              <a:latin typeface="Noto Sans CJK JP"/>
            </a:endParaRPr>
          </a:p>
        </p:txBody>
      </p:sp>
    </p:spTree>
  </p:cSld>
  <p:timing>
    <p:tnLst>
      <p:par>
        <p:cTn id="203" dur="indefinite" restart="never" nodeType="tmRoot">
          <p:childTnLst>
            <p:seq>
              <p:cTn id="2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6" name="Table 4"/>
          <p:cNvGraphicFramePr/>
          <p:nvPr/>
        </p:nvGraphicFramePr>
        <p:xfrm>
          <a:off x="8509680" y="1289880"/>
          <a:ext cx="353124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b="0" lang="en-US" sz="16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3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939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940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941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942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943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205" dur="indefinite" restart="never" nodeType="tmRoot">
          <p:childTnLst>
            <p:seq>
              <p:cTn id="2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그림 1" descr=""/>
          <p:cNvPicPr/>
          <p:nvPr/>
        </p:nvPicPr>
        <p:blipFill>
          <a:blip r:embed="rId1"/>
          <a:stretch/>
        </p:blipFill>
        <p:spPr>
          <a:xfrm>
            <a:off x="1126440" y="609480"/>
            <a:ext cx="10057680" cy="566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7" dur="indefinite" restart="never" nodeType="tmRoot">
          <p:childTnLst>
            <p:seq>
              <p:cTn id="2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roup 1"/>
          <p:cNvGrpSpPr/>
          <p:nvPr/>
        </p:nvGrpSpPr>
        <p:grpSpPr>
          <a:xfrm>
            <a:off x="8256240" y="914400"/>
            <a:ext cx="2932920" cy="4141440"/>
            <a:chOff x="8256240" y="914400"/>
            <a:chExt cx="2932920" cy="4141440"/>
          </a:xfrm>
        </p:grpSpPr>
        <p:pic>
          <p:nvPicPr>
            <p:cNvPr id="946" name="그림 6" descr=""/>
            <p:cNvPicPr/>
            <p:nvPr/>
          </p:nvPicPr>
          <p:blipFill>
            <a:blip r:embed="rId1"/>
            <a:stretch/>
          </p:blipFill>
          <p:spPr>
            <a:xfrm>
              <a:off x="8256240" y="3589560"/>
              <a:ext cx="2152080" cy="1466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7" name="그림 8" descr=""/>
            <p:cNvPicPr/>
            <p:nvPr/>
          </p:nvPicPr>
          <p:blipFill>
            <a:blip r:embed="rId2"/>
            <a:stretch/>
          </p:blipFill>
          <p:spPr>
            <a:xfrm>
              <a:off x="8256240" y="914400"/>
              <a:ext cx="2932920" cy="2466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8" name="Group 2"/>
          <p:cNvGrpSpPr/>
          <p:nvPr/>
        </p:nvGrpSpPr>
        <p:grpSpPr>
          <a:xfrm>
            <a:off x="427680" y="-128520"/>
            <a:ext cx="6473520" cy="6802920"/>
            <a:chOff x="427680" y="-128520"/>
            <a:chExt cx="6473520" cy="6802920"/>
          </a:xfrm>
        </p:grpSpPr>
        <p:grpSp>
          <p:nvGrpSpPr>
            <p:cNvPr id="949" name="Group 3"/>
            <p:cNvGrpSpPr/>
            <p:nvPr/>
          </p:nvGrpSpPr>
          <p:grpSpPr>
            <a:xfrm>
              <a:off x="427680" y="-128520"/>
              <a:ext cx="6473520" cy="3710160"/>
              <a:chOff x="427680" y="-128520"/>
              <a:chExt cx="6473520" cy="3710160"/>
            </a:xfrm>
          </p:grpSpPr>
          <p:pic>
            <p:nvPicPr>
              <p:cNvPr id="950" name="그림 11" descr=""/>
              <p:cNvPicPr/>
              <p:nvPr/>
            </p:nvPicPr>
            <p:blipFill>
              <a:blip r:embed="rId3"/>
              <a:stretch/>
            </p:blipFill>
            <p:spPr>
              <a:xfrm>
                <a:off x="900000" y="52200"/>
                <a:ext cx="5415480" cy="3286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1" name="CustomShape 4"/>
              <p:cNvSpPr/>
              <p:nvPr/>
            </p:nvSpPr>
            <p:spPr>
              <a:xfrm>
                <a:off x="541080" y="-12852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CustomShape 5"/>
              <p:cNvSpPr/>
              <p:nvPr/>
            </p:nvSpPr>
            <p:spPr>
              <a:xfrm>
                <a:off x="427680" y="277488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3" name="Group 6"/>
            <p:cNvGrpSpPr/>
            <p:nvPr/>
          </p:nvGrpSpPr>
          <p:grpSpPr>
            <a:xfrm>
              <a:off x="2368080" y="2774880"/>
              <a:ext cx="3733920" cy="3899520"/>
              <a:chOff x="2368080" y="2774880"/>
              <a:chExt cx="3733920" cy="3899520"/>
            </a:xfrm>
          </p:grpSpPr>
          <p:pic>
            <p:nvPicPr>
              <p:cNvPr id="954" name="그림 3" descr=""/>
              <p:cNvPicPr/>
              <p:nvPr/>
            </p:nvPicPr>
            <p:blipFill>
              <a:blip r:embed="rId4"/>
              <a:stretch/>
            </p:blipFill>
            <p:spPr>
              <a:xfrm>
                <a:off x="2406600" y="5189040"/>
                <a:ext cx="3695400" cy="1485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5" name="그림 5" descr=""/>
              <p:cNvPicPr/>
              <p:nvPr/>
            </p:nvPicPr>
            <p:blipFill>
              <a:blip r:embed="rId5"/>
              <a:stretch/>
            </p:blipFill>
            <p:spPr>
              <a:xfrm>
                <a:off x="2368080" y="2774880"/>
                <a:ext cx="2790360" cy="21999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956" name="CustomShape 7"/>
          <p:cNvSpPr/>
          <p:nvPr/>
        </p:nvSpPr>
        <p:spPr>
          <a:xfrm>
            <a:off x="123480" y="161640"/>
            <a:ext cx="3483720" cy="47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transform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속성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translate, scale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3.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요구 사항 분석</a:t>
            </a:r>
            <a:endParaRPr b="0" lang="en-US" sz="4400" spc="-1" strike="noStrike">
              <a:latin typeface="Noto Sans CJK JP"/>
            </a:endParaRPr>
          </a:p>
        </p:txBody>
      </p:sp>
      <p:pic>
        <p:nvPicPr>
          <p:cNvPr id="169" name="Picture 2" descr=""/>
          <p:cNvPicPr/>
          <p:nvPr/>
        </p:nvPicPr>
        <p:blipFill>
          <a:blip r:embed="rId2"/>
          <a:stretch/>
        </p:blipFill>
        <p:spPr>
          <a:xfrm>
            <a:off x="33480" y="1095480"/>
            <a:ext cx="11810880" cy="466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" dur="indefinite" restart="never" nodeType="tmRoot">
          <p:childTnLst>
            <p:seq>
              <p:cTn id="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10000" spc="-1" strike="noStrike">
                <a:solidFill>
                  <a:srgbClr val="000000"/>
                </a:solidFill>
                <a:latin typeface="맑은 고딕"/>
              </a:rPr>
              <a:t>THANK</a:t>
            </a:r>
            <a:br/>
            <a:r>
              <a:rPr b="0" lang="en-US" sz="10000" spc="-1" strike="noStrike">
                <a:solidFill>
                  <a:srgbClr val="000000"/>
                </a:solidFill>
                <a:latin typeface="맑은 고딕"/>
              </a:rPr>
              <a:t>YOU!</a:t>
            </a:r>
            <a:endParaRPr b="0" lang="en-US" sz="10000" spc="-1" strike="noStrike">
              <a:latin typeface="Noto Sans CJK JP"/>
            </a:endParaRPr>
          </a:p>
        </p:txBody>
      </p:sp>
      <p:pic>
        <p:nvPicPr>
          <p:cNvPr id="959" name="Picture 2" descr=""/>
          <p:cNvPicPr/>
          <p:nvPr/>
        </p:nvPicPr>
        <p:blipFill>
          <a:blip r:embed="rId2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 descr=""/>
          <p:cNvPicPr/>
          <p:nvPr/>
        </p:nvPicPr>
        <p:blipFill>
          <a:blip r:embed="rId3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6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5.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96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김현태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카테고리 메뉴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카테고리 메인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상세 페이지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관리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프로젝트 신고 페이지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통계</a:t>
            </a:r>
            <a:endParaRPr b="0" lang="en-US" sz="2800" spc="-1" strike="noStrike">
              <a:latin typeface="Noto Sans CJK JP"/>
            </a:endParaRPr>
          </a:p>
        </p:txBody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4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7" name="Table 4"/>
          <p:cNvGraphicFramePr/>
          <p:nvPr/>
        </p:nvGraphicFramePr>
        <p:xfrm>
          <a:off x="8509680" y="1289880"/>
          <a:ext cx="3531240" cy="5864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가구 패션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음악 저작권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영화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선택한 프로젝트 종류의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차 세부 구분 셀렉트 박스 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차 세부 구분 셀렉트 박스에서 선택된 내용에 해당하는 프로젝트들을 주 화면에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968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969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970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1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72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3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4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975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976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977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978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979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980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981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82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b="0" lang="en-US" sz="1800" spc="-1" strike="noStrike">
                  <a:latin typeface="Noto Sans CJK JP"/>
                </a:endParaRPr>
              </a:p>
            </p:txBody>
          </p:sp>
          <p:sp>
            <p:nvSpPr>
              <p:cNvPr id="983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b="0" lang="en-US" sz="1800" spc="-1" strike="noStrike">
                  <a:latin typeface="Noto Sans CJK JP"/>
                </a:endParaRPr>
              </a:p>
            </p:txBody>
          </p:sp>
          <p:sp>
            <p:nvSpPr>
              <p:cNvPr id="984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b="0" lang="en-US" sz="1800" spc="-1" strike="noStrike">
                  <a:latin typeface="Noto Sans CJK JP"/>
                </a:endParaRPr>
              </a:p>
            </p:txBody>
          </p:sp>
        </p:grpSp>
        <p:sp>
          <p:nvSpPr>
            <p:cNvPr id="985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986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7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sp>
        <p:nvSpPr>
          <p:cNvPr id="988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989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990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91" name="Table 28"/>
          <p:cNvGraphicFramePr/>
          <p:nvPr/>
        </p:nvGraphicFramePr>
        <p:xfrm>
          <a:off x="3394440" y="346068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 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(default)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 프로젝트 전체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아깝게 목표 미달성된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992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Picture 2" descr=""/>
          <p:cNvPicPr/>
          <p:nvPr/>
        </p:nvPicPr>
        <p:blipFill>
          <a:blip r:embed="rId1"/>
          <a:stretch/>
        </p:blipFill>
        <p:spPr>
          <a:xfrm>
            <a:off x="766080" y="537840"/>
            <a:ext cx="10255320" cy="5554800"/>
          </a:xfrm>
          <a:prstGeom prst="rect">
            <a:avLst/>
          </a:prstGeom>
          <a:ln>
            <a:noFill/>
          </a:ln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5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user_m_ht_category_menu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 카테고리 메뉴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7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8" name="Table 4"/>
          <p:cNvGraphicFramePr/>
          <p:nvPr/>
        </p:nvGraphicFramePr>
        <p:xfrm>
          <a:off x="8509680" y="1289880"/>
          <a:ext cx="353124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70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321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카테고리를 선택하기 위한 사이드 바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IT,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가전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가구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패션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뷰티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푸드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여행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레저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스포츠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반려동물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음악 저작권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3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선택한 프로젝트 카테고리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1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1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선택한 프로젝트 종류의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차 세부 구분 셀렉트 박스 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5192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차 세부 구분 셀렉트 박스에서 선택된 내용에 해당하는 프로젝트들을 주 화면에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99" name="CustomShape 5"/>
          <p:cNvSpPr/>
          <p:nvPr/>
        </p:nvSpPr>
        <p:spPr>
          <a:xfrm>
            <a:off x="6560640" y="701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000" name="CustomShape 6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7"/>
          <p:cNvSpPr/>
          <p:nvPr/>
        </p:nvSpPr>
        <p:spPr>
          <a:xfrm>
            <a:off x="443880" y="1359720"/>
            <a:ext cx="3545280" cy="51638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8"/>
          <p:cNvSpPr/>
          <p:nvPr/>
        </p:nvSpPr>
        <p:spPr>
          <a:xfrm>
            <a:off x="4221360" y="1364400"/>
            <a:ext cx="3545280" cy="51638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9"/>
          <p:cNvSpPr/>
          <p:nvPr/>
        </p:nvSpPr>
        <p:spPr>
          <a:xfrm>
            <a:off x="512640" y="1451520"/>
            <a:ext cx="1659960" cy="4959000"/>
          </a:xfrm>
          <a:prstGeom prst="rect">
            <a:avLst/>
          </a:prstGeom>
          <a:solidFill>
            <a:srgbClr val="dc7f0d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80000" bIns="45000"/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DejaVu Sans"/>
              </a:rPr>
              <a:t>IT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가전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가구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패션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뷰티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푸드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여행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레저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스포츠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반려동물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음악 저작권</a:t>
            </a:r>
            <a:endParaRPr b="0" lang="en-US" sz="1400" spc="-1" strike="noStrike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Malgun Gothic"/>
                <a:ea typeface="Malgun Gothic"/>
              </a:rPr>
              <a:t>영화</a:t>
            </a:r>
            <a:endParaRPr b="0" lang="en-US" sz="1400" spc="-1" strike="noStrike">
              <a:latin typeface="Noto Sans CJK JP"/>
            </a:endParaRPr>
          </a:p>
          <a:p>
            <a:pPr marL="180000" algn="ctr">
              <a:lnSpc>
                <a:spcPct val="100000"/>
              </a:lnSpc>
            </a:pPr>
            <a:endParaRPr b="0" lang="en-US" sz="1400" spc="-1" strike="noStrike">
              <a:latin typeface="Noto Sans CJK JP"/>
            </a:endParaRPr>
          </a:p>
        </p:txBody>
      </p:sp>
      <p:sp>
        <p:nvSpPr>
          <p:cNvPr id="1004" name="CustomShape 10"/>
          <p:cNvSpPr/>
          <p:nvPr/>
        </p:nvSpPr>
        <p:spPr>
          <a:xfrm>
            <a:off x="361080" y="1364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005" name="CustomShape 11"/>
          <p:cNvSpPr/>
          <p:nvPr/>
        </p:nvSpPr>
        <p:spPr>
          <a:xfrm>
            <a:off x="4506480" y="2045520"/>
            <a:ext cx="1391040" cy="3772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맑은 고딕"/>
                <a:ea typeface="DejaVu Sans"/>
              </a:rPr>
              <a:t>베스트 프로젝트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1006" name="CustomShape 12"/>
          <p:cNvSpPr/>
          <p:nvPr/>
        </p:nvSpPr>
        <p:spPr>
          <a:xfrm>
            <a:off x="4405320" y="1518120"/>
            <a:ext cx="1151280" cy="43092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반려동물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007" name="CustomShape 13"/>
          <p:cNvSpPr/>
          <p:nvPr/>
        </p:nvSpPr>
        <p:spPr>
          <a:xfrm rot="5400000">
            <a:off x="5691960" y="2166480"/>
            <a:ext cx="112680" cy="12240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8" name="CustomShape 14"/>
          <p:cNvSpPr/>
          <p:nvPr/>
        </p:nvSpPr>
        <p:spPr>
          <a:xfrm>
            <a:off x="4174200" y="15717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009" name="CustomShape 15"/>
          <p:cNvSpPr/>
          <p:nvPr/>
        </p:nvSpPr>
        <p:spPr>
          <a:xfrm>
            <a:off x="4287240" y="20660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010" name="CustomShape 16"/>
          <p:cNvSpPr/>
          <p:nvPr/>
        </p:nvSpPr>
        <p:spPr>
          <a:xfrm>
            <a:off x="6085080" y="2039040"/>
            <a:ext cx="1391040" cy="3772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1011" name="CustomShape 17"/>
          <p:cNvSpPr/>
          <p:nvPr/>
        </p:nvSpPr>
        <p:spPr>
          <a:xfrm rot="5400000">
            <a:off x="7270200" y="2160360"/>
            <a:ext cx="112680" cy="12240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2" name="CustomShape 18"/>
          <p:cNvSpPr/>
          <p:nvPr/>
        </p:nvSpPr>
        <p:spPr>
          <a:xfrm>
            <a:off x="5851440" y="2059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graphicFrame>
        <p:nvGraphicFramePr>
          <p:cNvPr id="1013" name="Table 19"/>
          <p:cNvGraphicFramePr/>
          <p:nvPr/>
        </p:nvGraphicFramePr>
        <p:xfrm>
          <a:off x="3584520" y="300276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 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(default)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 프로젝트 전체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아깝게 목표 미달성된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014" name="CustomShape 20"/>
          <p:cNvSpPr/>
          <p:nvPr/>
        </p:nvSpPr>
        <p:spPr>
          <a:xfrm rot="10800000">
            <a:off x="5307480" y="336816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5" name="CustomShape 21"/>
          <p:cNvSpPr/>
          <p:nvPr/>
        </p:nvSpPr>
        <p:spPr>
          <a:xfrm rot="10800000">
            <a:off x="7321680" y="33724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6" name="CustomShape 22"/>
          <p:cNvSpPr/>
          <p:nvPr/>
        </p:nvSpPr>
        <p:spPr>
          <a:xfrm flipV="1">
            <a:off x="1540440" y="1733400"/>
            <a:ext cx="2553120" cy="291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597d3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b="0" lang="en-US" sz="1300" spc="-1" strike="noStrike">
              <a:latin typeface="Noto Sans CJK JP"/>
            </a:endParaRPr>
          </a:p>
        </p:txBody>
      </p:sp>
      <p:graphicFrame>
        <p:nvGraphicFramePr>
          <p:cNvPr id="1018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9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0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1" name="Table 5"/>
          <p:cNvGraphicFramePr/>
          <p:nvPr/>
        </p:nvGraphicFramePr>
        <p:xfrm>
          <a:off x="8509680" y="1289880"/>
          <a:ext cx="3531240" cy="5387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메뉴를 클릭한 것과 동일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프로젝트 상세 페이지로 이동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프로젝트 상세 페이지로 이동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주황색 선은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분위 표시에 맞게 길이 변동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02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102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2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29" name="그림 4" descr=""/>
            <p:cNvPicPr/>
            <p:nvPr/>
          </p:nvPicPr>
          <p:blipFill>
            <a:blip r:embed="rId1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3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3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034" name="그림 4" descr="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3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3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039" name="그림 4" descr=""/>
            <p:cNvPicPr/>
            <p:nvPr/>
          </p:nvPicPr>
          <p:blipFill>
            <a:blip r:embed="rId3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4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4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044" name="그림 4" descr=""/>
            <p:cNvPicPr/>
            <p:nvPr/>
          </p:nvPicPr>
          <p:blipFill>
            <a:blip r:embed="rId4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4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4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049" name="그림 4" descr=""/>
            <p:cNvPicPr/>
            <p:nvPr/>
          </p:nvPicPr>
          <p:blipFill>
            <a:blip r:embed="rId5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5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5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5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054" name="그림 4" descr=""/>
            <p:cNvPicPr/>
            <p:nvPr/>
          </p:nvPicPr>
          <p:blipFill>
            <a:blip r:embed="rId6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5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5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05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05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05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06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sp>
        <p:nvSpPr>
          <p:cNvPr id="106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06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b="0" lang="en-US" sz="1300" spc="-1" strike="noStrike">
              <a:latin typeface="Noto Sans CJK JP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Picture 2" descr=""/>
          <p:cNvPicPr/>
          <p:nvPr/>
        </p:nvPicPr>
        <p:blipFill>
          <a:blip r:embed="rId1"/>
          <a:stretch/>
        </p:blipFill>
        <p:spPr>
          <a:xfrm>
            <a:off x="995760" y="291240"/>
            <a:ext cx="9850680" cy="5905440"/>
          </a:xfrm>
          <a:prstGeom prst="rect">
            <a:avLst/>
          </a:prstGeom>
          <a:ln>
            <a:noFill/>
          </a:ln>
        </p:spPr>
      </p:pic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user_m_ht_category_main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7" name="Table 4"/>
          <p:cNvGraphicFramePr/>
          <p:nvPr/>
        </p:nvGraphicFramePr>
        <p:xfrm>
          <a:off x="8509680" y="1289880"/>
          <a:ext cx="3531240" cy="5234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 user_m_ht_category_menu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메뉴를 클릭한 것과 동일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프로젝트 상세 페이지로 이동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및 달성 투자율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프로젝트 상세 페이지로 이동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74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6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68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069" name="CustomShape 6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070" name="CustomShape 7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071" name="Group 8"/>
          <p:cNvGrpSpPr/>
          <p:nvPr/>
        </p:nvGrpSpPr>
        <p:grpSpPr>
          <a:xfrm>
            <a:off x="189360" y="1272960"/>
            <a:ext cx="8031600" cy="5349240"/>
            <a:chOff x="189360" y="1272960"/>
            <a:chExt cx="8031600" cy="5349240"/>
          </a:xfrm>
        </p:grpSpPr>
        <p:grpSp>
          <p:nvGrpSpPr>
            <p:cNvPr id="1072" name="Group 9"/>
            <p:cNvGrpSpPr/>
            <p:nvPr/>
          </p:nvGrpSpPr>
          <p:grpSpPr>
            <a:xfrm>
              <a:off x="189360" y="1272960"/>
              <a:ext cx="8031600" cy="5349240"/>
              <a:chOff x="189360" y="1272960"/>
              <a:chExt cx="8031600" cy="5349240"/>
            </a:xfrm>
          </p:grpSpPr>
          <p:sp>
            <p:nvSpPr>
              <p:cNvPr id="1073" name="CustomShape 10"/>
              <p:cNvSpPr/>
              <p:nvPr/>
            </p:nvSpPr>
            <p:spPr>
              <a:xfrm>
                <a:off x="189360" y="127296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4" name="CustomShape 11"/>
              <p:cNvSpPr/>
              <p:nvPr/>
            </p:nvSpPr>
            <p:spPr>
              <a:xfrm>
                <a:off x="2359440" y="1359720"/>
                <a:ext cx="3545280" cy="5163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5" name="CustomShape 12"/>
              <p:cNvSpPr/>
              <p:nvPr/>
            </p:nvSpPr>
            <p:spPr>
              <a:xfrm>
                <a:off x="3900960" y="1859760"/>
                <a:ext cx="1859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076" name="Group 13"/>
              <p:cNvGrpSpPr/>
              <p:nvPr/>
            </p:nvGrpSpPr>
            <p:grpSpPr>
              <a:xfrm>
                <a:off x="2606760" y="2027160"/>
                <a:ext cx="1351800" cy="1236240"/>
                <a:chOff x="2606760" y="2027160"/>
                <a:chExt cx="1351800" cy="1236240"/>
              </a:xfrm>
            </p:grpSpPr>
            <p:sp>
              <p:nvSpPr>
                <p:cNvPr id="1077" name="CustomShape 14"/>
                <p:cNvSpPr/>
                <p:nvPr/>
              </p:nvSpPr>
              <p:spPr>
                <a:xfrm flipV="1">
                  <a:off x="2606760" y="3117960"/>
                  <a:ext cx="8175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8" name="CustomShape 15"/>
                <p:cNvSpPr/>
                <p:nvPr/>
              </p:nvSpPr>
              <p:spPr>
                <a:xfrm>
                  <a:off x="2620440" y="278100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pic>
              <p:nvPicPr>
                <p:cNvPr id="1079" name="그림 4" descr=""/>
                <p:cNvPicPr/>
                <p:nvPr/>
              </p:nvPicPr>
              <p:blipFill>
                <a:blip r:embed="rId1"/>
                <a:stretch/>
              </p:blipFill>
              <p:spPr>
                <a:xfrm>
                  <a:off x="2624400" y="202716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80" name="CustomShape 16"/>
                <p:cNvSpPr/>
                <p:nvPr/>
              </p:nvSpPr>
              <p:spPr>
                <a:xfrm>
                  <a:off x="2626200" y="297252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sp>
              <p:nvSpPr>
                <p:cNvPr id="1081" name="CustomShape 17"/>
                <p:cNvSpPr/>
                <p:nvPr/>
              </p:nvSpPr>
              <p:spPr>
                <a:xfrm>
                  <a:off x="2626200" y="315252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</p:grpSp>
          <p:sp>
            <p:nvSpPr>
              <p:cNvPr id="1082" name="CustomShape 18"/>
              <p:cNvSpPr/>
              <p:nvPr/>
            </p:nvSpPr>
            <p:spPr>
              <a:xfrm>
                <a:off x="3929400" y="5068080"/>
                <a:ext cx="1855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083" name="Group 19"/>
              <p:cNvGrpSpPr/>
              <p:nvPr/>
            </p:nvGrpSpPr>
            <p:grpSpPr>
              <a:xfrm>
                <a:off x="4098600" y="2027160"/>
                <a:ext cx="1351800" cy="1236240"/>
                <a:chOff x="4098600" y="2027160"/>
                <a:chExt cx="1351800" cy="1236240"/>
              </a:xfrm>
            </p:grpSpPr>
            <p:sp>
              <p:nvSpPr>
                <p:cNvPr id="1084" name="CustomShape 20"/>
                <p:cNvSpPr/>
                <p:nvPr/>
              </p:nvSpPr>
              <p:spPr>
                <a:xfrm flipV="1">
                  <a:off x="4098600" y="3117960"/>
                  <a:ext cx="8175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5" name="CustomShape 21"/>
                <p:cNvSpPr/>
                <p:nvPr/>
              </p:nvSpPr>
              <p:spPr>
                <a:xfrm>
                  <a:off x="4112280" y="278100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pic>
              <p:nvPicPr>
                <p:cNvPr id="1086" name="그림 4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4116240" y="202716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87" name="CustomShape 22"/>
                <p:cNvSpPr/>
                <p:nvPr/>
              </p:nvSpPr>
              <p:spPr>
                <a:xfrm>
                  <a:off x="4118040" y="297252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sp>
              <p:nvSpPr>
                <p:cNvPr id="1088" name="CustomShape 23"/>
                <p:cNvSpPr/>
                <p:nvPr/>
              </p:nvSpPr>
              <p:spPr>
                <a:xfrm>
                  <a:off x="4118040" y="315252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</p:grpSp>
          <p:grpSp>
            <p:nvGrpSpPr>
              <p:cNvPr id="1089" name="Group 24"/>
              <p:cNvGrpSpPr/>
              <p:nvPr/>
            </p:nvGrpSpPr>
            <p:grpSpPr>
              <a:xfrm>
                <a:off x="2590560" y="3323880"/>
                <a:ext cx="1351800" cy="1235880"/>
                <a:chOff x="2590560" y="3323880"/>
                <a:chExt cx="1351800" cy="1235880"/>
              </a:xfrm>
            </p:grpSpPr>
            <p:sp>
              <p:nvSpPr>
                <p:cNvPr id="1090" name="CustomShape 25"/>
                <p:cNvSpPr/>
                <p:nvPr/>
              </p:nvSpPr>
              <p:spPr>
                <a:xfrm flipV="1">
                  <a:off x="2590560" y="4414680"/>
                  <a:ext cx="8175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91" name="CustomShape 26"/>
                <p:cNvSpPr/>
                <p:nvPr/>
              </p:nvSpPr>
              <p:spPr>
                <a:xfrm>
                  <a:off x="2604240" y="407736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pic>
              <p:nvPicPr>
                <p:cNvPr id="1092" name="그림 4" descr="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2608200" y="332388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93" name="CustomShape 27"/>
                <p:cNvSpPr/>
                <p:nvPr/>
              </p:nvSpPr>
              <p:spPr>
                <a:xfrm>
                  <a:off x="2610000" y="426888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sp>
              <p:nvSpPr>
                <p:cNvPr id="1094" name="CustomShape 28"/>
                <p:cNvSpPr/>
                <p:nvPr/>
              </p:nvSpPr>
              <p:spPr>
                <a:xfrm>
                  <a:off x="2610000" y="444888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</p:grpSp>
          <p:grpSp>
            <p:nvGrpSpPr>
              <p:cNvPr id="1095" name="Group 29"/>
              <p:cNvGrpSpPr/>
              <p:nvPr/>
            </p:nvGrpSpPr>
            <p:grpSpPr>
              <a:xfrm>
                <a:off x="4096440" y="3329640"/>
                <a:ext cx="1351800" cy="1235880"/>
                <a:chOff x="4096440" y="3329640"/>
                <a:chExt cx="1351800" cy="1235880"/>
              </a:xfrm>
            </p:grpSpPr>
            <p:sp>
              <p:nvSpPr>
                <p:cNvPr id="1096" name="CustomShape 30"/>
                <p:cNvSpPr/>
                <p:nvPr/>
              </p:nvSpPr>
              <p:spPr>
                <a:xfrm flipV="1">
                  <a:off x="4096440" y="4420440"/>
                  <a:ext cx="8175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97" name="CustomShape 31"/>
                <p:cNvSpPr/>
                <p:nvPr/>
              </p:nvSpPr>
              <p:spPr>
                <a:xfrm>
                  <a:off x="4110120" y="408312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pic>
              <p:nvPicPr>
                <p:cNvPr id="1098" name="그림 4" descr="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4114080" y="332964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99" name="CustomShape 32"/>
                <p:cNvSpPr/>
                <p:nvPr/>
              </p:nvSpPr>
              <p:spPr>
                <a:xfrm>
                  <a:off x="4115880" y="427464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sp>
              <p:nvSpPr>
                <p:cNvPr id="1100" name="CustomShape 33"/>
                <p:cNvSpPr/>
                <p:nvPr/>
              </p:nvSpPr>
              <p:spPr>
                <a:xfrm>
                  <a:off x="4115880" y="445464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</p:grpSp>
          <p:grpSp>
            <p:nvGrpSpPr>
              <p:cNvPr id="1101" name="Group 34"/>
              <p:cNvGrpSpPr/>
              <p:nvPr/>
            </p:nvGrpSpPr>
            <p:grpSpPr>
              <a:xfrm>
                <a:off x="2620440" y="5145120"/>
                <a:ext cx="1351800" cy="1235880"/>
                <a:chOff x="2620440" y="5145120"/>
                <a:chExt cx="1351800" cy="1235880"/>
              </a:xfrm>
            </p:grpSpPr>
            <p:sp>
              <p:nvSpPr>
                <p:cNvPr id="1102" name="CustomShape 35"/>
                <p:cNvSpPr/>
                <p:nvPr/>
              </p:nvSpPr>
              <p:spPr>
                <a:xfrm flipV="1">
                  <a:off x="2620440" y="6235920"/>
                  <a:ext cx="8175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103" name="CustomShape 36"/>
                <p:cNvSpPr/>
                <p:nvPr/>
              </p:nvSpPr>
              <p:spPr>
                <a:xfrm>
                  <a:off x="2634120" y="589860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pic>
              <p:nvPicPr>
                <p:cNvPr id="1104" name="그림 4" descr="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2638080" y="514512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05" name="CustomShape 37"/>
                <p:cNvSpPr/>
                <p:nvPr/>
              </p:nvSpPr>
              <p:spPr>
                <a:xfrm>
                  <a:off x="2639880" y="609012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sp>
              <p:nvSpPr>
                <p:cNvPr id="1106" name="CustomShape 38"/>
                <p:cNvSpPr/>
                <p:nvPr/>
              </p:nvSpPr>
              <p:spPr>
                <a:xfrm>
                  <a:off x="2639880" y="627012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</p:grpSp>
          <p:grpSp>
            <p:nvGrpSpPr>
              <p:cNvPr id="1107" name="Group 39"/>
              <p:cNvGrpSpPr/>
              <p:nvPr/>
            </p:nvGrpSpPr>
            <p:grpSpPr>
              <a:xfrm>
                <a:off x="4147920" y="5145120"/>
                <a:ext cx="1351800" cy="1235880"/>
                <a:chOff x="4147920" y="5145120"/>
                <a:chExt cx="1351800" cy="1235880"/>
              </a:xfrm>
            </p:grpSpPr>
            <p:sp>
              <p:nvSpPr>
                <p:cNvPr id="1108" name="CustomShape 40"/>
                <p:cNvSpPr/>
                <p:nvPr/>
              </p:nvSpPr>
              <p:spPr>
                <a:xfrm flipV="1">
                  <a:off x="4147920" y="6235920"/>
                  <a:ext cx="8175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109" name="CustomShape 41"/>
                <p:cNvSpPr/>
                <p:nvPr/>
              </p:nvSpPr>
              <p:spPr>
                <a:xfrm>
                  <a:off x="4161600" y="589860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pic>
              <p:nvPicPr>
                <p:cNvPr id="1110" name="그림 4" descr="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4165560" y="514512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11" name="CustomShape 42"/>
                <p:cNvSpPr/>
                <p:nvPr/>
              </p:nvSpPr>
              <p:spPr>
                <a:xfrm>
                  <a:off x="4167360" y="609012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  <p:sp>
              <p:nvSpPr>
                <p:cNvPr id="1112" name="CustomShape 43"/>
                <p:cNvSpPr/>
                <p:nvPr/>
              </p:nvSpPr>
              <p:spPr>
                <a:xfrm>
                  <a:off x="4167360" y="627012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0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b="0" lang="en-US" sz="1000" spc="-1" strike="noStrike">
                    <a:latin typeface="Noto Sans CJK JP"/>
                  </a:endParaRPr>
                </a:p>
              </p:txBody>
            </p:sp>
          </p:grpSp>
        </p:grpSp>
        <p:sp>
          <p:nvSpPr>
            <p:cNvPr id="1113" name="CustomShape 44"/>
            <p:cNvSpPr/>
            <p:nvPr/>
          </p:nvSpPr>
          <p:spPr>
            <a:xfrm>
              <a:off x="2608200" y="1448640"/>
              <a:ext cx="11804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IT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1114" name="CustomShape 45"/>
            <p:cNvSpPr/>
            <p:nvPr/>
          </p:nvSpPr>
          <p:spPr>
            <a:xfrm>
              <a:off x="2634120" y="4630680"/>
              <a:ext cx="11840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가전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1115" name="CustomShape 46"/>
            <p:cNvSpPr/>
            <p:nvPr/>
          </p:nvSpPr>
          <p:spPr>
            <a:xfrm>
              <a:off x="2318760" y="14968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116" name="CustomShape 47"/>
            <p:cNvSpPr/>
            <p:nvPr/>
          </p:nvSpPr>
          <p:spPr>
            <a:xfrm>
              <a:off x="2511360" y="1937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117" name="CustomShape 48"/>
            <p:cNvSpPr/>
            <p:nvPr/>
          </p:nvSpPr>
          <p:spPr>
            <a:xfrm>
              <a:off x="2412720" y="28627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8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1" name="Table 4"/>
          <p:cNvGraphicFramePr/>
          <p:nvPr/>
        </p:nvGraphicFramePr>
        <p:xfrm>
          <a:off x="8509680" y="1289880"/>
          <a:ext cx="353124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-&gt;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22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123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124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125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126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127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1128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0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1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132" name="그림 69" descr=""/>
            <p:cNvPicPr/>
            <p:nvPr/>
          </p:nvPicPr>
          <p:blipFill>
            <a:blip r:embed="rId1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3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34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35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6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137" name="그림 74" descr="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8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39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40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1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142" name="그림 79" descr=""/>
            <p:cNvPicPr/>
            <p:nvPr/>
          </p:nvPicPr>
          <p:blipFill>
            <a:blip r:embed="rId3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3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44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45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6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147" name="그림 84" descr=""/>
            <p:cNvPicPr/>
            <p:nvPr/>
          </p:nvPicPr>
          <p:blipFill>
            <a:blip r:embed="rId4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8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49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50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1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152" name="그림 89" descr=""/>
            <p:cNvPicPr/>
            <p:nvPr/>
          </p:nvPicPr>
          <p:blipFill>
            <a:blip r:embed="rId5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53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54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55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6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500" spc="-1" strike="noStrike">
                <a:latin typeface="Noto Sans CJK JP"/>
              </a:endParaRPr>
            </a:p>
          </p:txBody>
        </p:sp>
        <p:pic>
          <p:nvPicPr>
            <p:cNvPr id="1157" name="그림 94" descr=""/>
            <p:cNvPicPr/>
            <p:nvPr/>
          </p:nvPicPr>
          <p:blipFill>
            <a:blip r:embed="rId6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58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59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160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1" lang="en-US" sz="13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1161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2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sp>
        <p:nvSpPr>
          <p:cNvPr id="1163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164" name="Table 41"/>
          <p:cNvGraphicFramePr/>
          <p:nvPr/>
        </p:nvGraphicFramePr>
        <p:xfrm>
          <a:off x="133560" y="251820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 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(default)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 프로젝트 전체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아깝게 목표 미달성된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165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6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user_m_ht_projects_list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7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8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9" name="Table 4"/>
          <p:cNvGraphicFramePr/>
          <p:nvPr/>
        </p:nvGraphicFramePr>
        <p:xfrm>
          <a:off x="8509680" y="1289880"/>
          <a:ext cx="3531240" cy="5234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87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954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차 셀렉트 박스에 따른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차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선택한 내용에 맞게 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프로젝트 상세 페이지로 이동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및 달성 투자율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프로젝트 상세 페이지로 이동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페이지 동일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08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2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0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70" name="CustomShape 5"/>
          <p:cNvSpPr/>
          <p:nvPr/>
        </p:nvSpPr>
        <p:spPr>
          <a:xfrm>
            <a:off x="189360" y="127296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6"/>
          <p:cNvSpPr/>
          <p:nvPr/>
        </p:nvSpPr>
        <p:spPr>
          <a:xfrm>
            <a:off x="2359440" y="1359720"/>
            <a:ext cx="3545280" cy="51638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7"/>
          <p:cNvSpPr/>
          <p:nvPr/>
        </p:nvSpPr>
        <p:spPr>
          <a:xfrm>
            <a:off x="4088160" y="1901160"/>
            <a:ext cx="1704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dc7f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73" name="Group 8"/>
          <p:cNvGrpSpPr/>
          <p:nvPr/>
        </p:nvGrpSpPr>
        <p:grpSpPr>
          <a:xfrm>
            <a:off x="2648160" y="2134440"/>
            <a:ext cx="1351800" cy="1235880"/>
            <a:chOff x="2648160" y="2134440"/>
            <a:chExt cx="1351800" cy="1235880"/>
          </a:xfrm>
        </p:grpSpPr>
        <p:sp>
          <p:nvSpPr>
            <p:cNvPr id="1174" name="CustomShape 9"/>
            <p:cNvSpPr/>
            <p:nvPr/>
          </p:nvSpPr>
          <p:spPr>
            <a:xfrm flipV="1">
              <a:off x="2648160" y="3225240"/>
              <a:ext cx="817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5" name="CustomShape 10"/>
            <p:cNvSpPr/>
            <p:nvPr/>
          </p:nvSpPr>
          <p:spPr>
            <a:xfrm>
              <a:off x="2661840" y="288792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000" spc="-1" strike="noStrike">
                <a:latin typeface="Noto Sans CJK JP"/>
              </a:endParaRPr>
            </a:p>
          </p:txBody>
        </p:sp>
        <p:pic>
          <p:nvPicPr>
            <p:cNvPr id="1176" name="그림 4" descr=""/>
            <p:cNvPicPr/>
            <p:nvPr/>
          </p:nvPicPr>
          <p:blipFill>
            <a:blip r:embed="rId1"/>
            <a:stretch/>
          </p:blipFill>
          <p:spPr>
            <a:xfrm>
              <a:off x="2665800" y="213444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77" name="CustomShape 11"/>
            <p:cNvSpPr/>
            <p:nvPr/>
          </p:nvSpPr>
          <p:spPr>
            <a:xfrm>
              <a:off x="2667600" y="307944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1178" name="CustomShape 12"/>
            <p:cNvSpPr/>
            <p:nvPr/>
          </p:nvSpPr>
          <p:spPr>
            <a:xfrm>
              <a:off x="2667600" y="325944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1179" name="Group 13"/>
          <p:cNvGrpSpPr/>
          <p:nvPr/>
        </p:nvGrpSpPr>
        <p:grpSpPr>
          <a:xfrm>
            <a:off x="4189320" y="2134440"/>
            <a:ext cx="1351800" cy="1235880"/>
            <a:chOff x="4189320" y="2134440"/>
            <a:chExt cx="1351800" cy="1235880"/>
          </a:xfrm>
        </p:grpSpPr>
        <p:sp>
          <p:nvSpPr>
            <p:cNvPr id="1180" name="CustomShape 14"/>
            <p:cNvSpPr/>
            <p:nvPr/>
          </p:nvSpPr>
          <p:spPr>
            <a:xfrm flipV="1">
              <a:off x="4189320" y="3225240"/>
              <a:ext cx="817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1" name="CustomShape 15"/>
            <p:cNvSpPr/>
            <p:nvPr/>
          </p:nvSpPr>
          <p:spPr>
            <a:xfrm>
              <a:off x="4203000" y="288792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000" spc="-1" strike="noStrike">
                <a:latin typeface="Noto Sans CJK JP"/>
              </a:endParaRPr>
            </a:p>
          </p:txBody>
        </p:sp>
        <p:pic>
          <p:nvPicPr>
            <p:cNvPr id="1182" name="그림 4" descr=""/>
            <p:cNvPicPr/>
            <p:nvPr/>
          </p:nvPicPr>
          <p:blipFill>
            <a:blip r:embed="rId2"/>
            <a:stretch/>
          </p:blipFill>
          <p:spPr>
            <a:xfrm>
              <a:off x="4206960" y="213444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83" name="CustomShape 16"/>
            <p:cNvSpPr/>
            <p:nvPr/>
          </p:nvSpPr>
          <p:spPr>
            <a:xfrm>
              <a:off x="4208760" y="307944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1184" name="CustomShape 17"/>
            <p:cNvSpPr/>
            <p:nvPr/>
          </p:nvSpPr>
          <p:spPr>
            <a:xfrm>
              <a:off x="4208760" y="325944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1185" name="Group 18"/>
          <p:cNvGrpSpPr/>
          <p:nvPr/>
        </p:nvGrpSpPr>
        <p:grpSpPr>
          <a:xfrm>
            <a:off x="2648160" y="3554640"/>
            <a:ext cx="1351800" cy="1235880"/>
            <a:chOff x="2648160" y="3554640"/>
            <a:chExt cx="1351800" cy="1235880"/>
          </a:xfrm>
        </p:grpSpPr>
        <p:sp>
          <p:nvSpPr>
            <p:cNvPr id="1186" name="CustomShape 19"/>
            <p:cNvSpPr/>
            <p:nvPr/>
          </p:nvSpPr>
          <p:spPr>
            <a:xfrm flipV="1">
              <a:off x="2648160" y="4645440"/>
              <a:ext cx="817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7" name="CustomShape 20"/>
            <p:cNvSpPr/>
            <p:nvPr/>
          </p:nvSpPr>
          <p:spPr>
            <a:xfrm>
              <a:off x="2661840" y="430812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000" spc="-1" strike="noStrike">
                <a:latin typeface="Noto Sans CJK JP"/>
              </a:endParaRPr>
            </a:p>
          </p:txBody>
        </p:sp>
        <p:pic>
          <p:nvPicPr>
            <p:cNvPr id="1188" name="그림 4" descr=""/>
            <p:cNvPicPr/>
            <p:nvPr/>
          </p:nvPicPr>
          <p:blipFill>
            <a:blip r:embed="rId3"/>
            <a:stretch/>
          </p:blipFill>
          <p:spPr>
            <a:xfrm>
              <a:off x="2665800" y="355464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89" name="CustomShape 21"/>
            <p:cNvSpPr/>
            <p:nvPr/>
          </p:nvSpPr>
          <p:spPr>
            <a:xfrm>
              <a:off x="2667600" y="449964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1190" name="CustomShape 22"/>
            <p:cNvSpPr/>
            <p:nvPr/>
          </p:nvSpPr>
          <p:spPr>
            <a:xfrm>
              <a:off x="2667600" y="467964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1191" name="Group 23"/>
          <p:cNvGrpSpPr/>
          <p:nvPr/>
        </p:nvGrpSpPr>
        <p:grpSpPr>
          <a:xfrm>
            <a:off x="4189320" y="3560040"/>
            <a:ext cx="1351800" cy="1236240"/>
            <a:chOff x="4189320" y="3560040"/>
            <a:chExt cx="1351800" cy="1236240"/>
          </a:xfrm>
        </p:grpSpPr>
        <p:sp>
          <p:nvSpPr>
            <p:cNvPr id="1192" name="CustomShape 24"/>
            <p:cNvSpPr/>
            <p:nvPr/>
          </p:nvSpPr>
          <p:spPr>
            <a:xfrm flipV="1">
              <a:off x="4189320" y="4650840"/>
              <a:ext cx="817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3" name="CustomShape 25"/>
            <p:cNvSpPr/>
            <p:nvPr/>
          </p:nvSpPr>
          <p:spPr>
            <a:xfrm>
              <a:off x="4203000" y="431388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000" spc="-1" strike="noStrike">
                <a:latin typeface="Noto Sans CJK JP"/>
              </a:endParaRPr>
            </a:p>
          </p:txBody>
        </p:sp>
        <p:pic>
          <p:nvPicPr>
            <p:cNvPr id="1194" name="그림 4" descr=""/>
            <p:cNvPicPr/>
            <p:nvPr/>
          </p:nvPicPr>
          <p:blipFill>
            <a:blip r:embed="rId4"/>
            <a:stretch/>
          </p:blipFill>
          <p:spPr>
            <a:xfrm>
              <a:off x="4206960" y="356004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5" name="CustomShape 26"/>
            <p:cNvSpPr/>
            <p:nvPr/>
          </p:nvSpPr>
          <p:spPr>
            <a:xfrm>
              <a:off x="4208760" y="450540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1196" name="CustomShape 27"/>
            <p:cNvSpPr/>
            <p:nvPr/>
          </p:nvSpPr>
          <p:spPr>
            <a:xfrm>
              <a:off x="4208760" y="468540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1197" name="Group 28"/>
          <p:cNvGrpSpPr/>
          <p:nvPr/>
        </p:nvGrpSpPr>
        <p:grpSpPr>
          <a:xfrm>
            <a:off x="2648160" y="4942080"/>
            <a:ext cx="1351800" cy="1235880"/>
            <a:chOff x="2648160" y="4942080"/>
            <a:chExt cx="1351800" cy="1235880"/>
          </a:xfrm>
        </p:grpSpPr>
        <p:sp>
          <p:nvSpPr>
            <p:cNvPr id="1198" name="CustomShape 29"/>
            <p:cNvSpPr/>
            <p:nvPr/>
          </p:nvSpPr>
          <p:spPr>
            <a:xfrm flipV="1">
              <a:off x="2648160" y="6032880"/>
              <a:ext cx="817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9" name="CustomShape 30"/>
            <p:cNvSpPr/>
            <p:nvPr/>
          </p:nvSpPr>
          <p:spPr>
            <a:xfrm>
              <a:off x="2661840" y="569556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000" spc="-1" strike="noStrike">
                <a:latin typeface="Noto Sans CJK JP"/>
              </a:endParaRPr>
            </a:p>
          </p:txBody>
        </p:sp>
        <p:pic>
          <p:nvPicPr>
            <p:cNvPr id="1200" name="그림 4" descr=""/>
            <p:cNvPicPr/>
            <p:nvPr/>
          </p:nvPicPr>
          <p:blipFill>
            <a:blip r:embed="rId5"/>
            <a:stretch/>
          </p:blipFill>
          <p:spPr>
            <a:xfrm>
              <a:off x="2665800" y="494208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1" name="CustomShape 31"/>
            <p:cNvSpPr/>
            <p:nvPr/>
          </p:nvSpPr>
          <p:spPr>
            <a:xfrm>
              <a:off x="2667600" y="588708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1202" name="CustomShape 32"/>
            <p:cNvSpPr/>
            <p:nvPr/>
          </p:nvSpPr>
          <p:spPr>
            <a:xfrm>
              <a:off x="2667600" y="606708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grpSp>
        <p:nvGrpSpPr>
          <p:cNvPr id="1203" name="Group 33"/>
          <p:cNvGrpSpPr/>
          <p:nvPr/>
        </p:nvGrpSpPr>
        <p:grpSpPr>
          <a:xfrm>
            <a:off x="4189320" y="4942080"/>
            <a:ext cx="1351800" cy="1235880"/>
            <a:chOff x="4189320" y="4942080"/>
            <a:chExt cx="1351800" cy="1235880"/>
          </a:xfrm>
        </p:grpSpPr>
        <p:sp>
          <p:nvSpPr>
            <p:cNvPr id="1204" name="CustomShape 34"/>
            <p:cNvSpPr/>
            <p:nvPr/>
          </p:nvSpPr>
          <p:spPr>
            <a:xfrm flipV="1">
              <a:off x="4189320" y="6032880"/>
              <a:ext cx="817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5" name="CustomShape 35"/>
            <p:cNvSpPr/>
            <p:nvPr/>
          </p:nvSpPr>
          <p:spPr>
            <a:xfrm>
              <a:off x="4203000" y="569556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b="0" lang="en-US" sz="1000" spc="-1" strike="noStrike">
                <a:latin typeface="Noto Sans CJK JP"/>
              </a:endParaRPr>
            </a:p>
          </p:txBody>
        </p:sp>
        <p:pic>
          <p:nvPicPr>
            <p:cNvPr id="1206" name="그림 4" descr=""/>
            <p:cNvPicPr/>
            <p:nvPr/>
          </p:nvPicPr>
          <p:blipFill>
            <a:blip r:embed="rId6"/>
            <a:stretch/>
          </p:blipFill>
          <p:spPr>
            <a:xfrm>
              <a:off x="4206960" y="494208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7" name="CustomShape 36"/>
            <p:cNvSpPr/>
            <p:nvPr/>
          </p:nvSpPr>
          <p:spPr>
            <a:xfrm>
              <a:off x="4208760" y="588708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1208" name="CustomShape 37"/>
            <p:cNvSpPr/>
            <p:nvPr/>
          </p:nvSpPr>
          <p:spPr>
            <a:xfrm>
              <a:off x="4208760" y="606708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000" spc="-1" strike="noStrike">
                <a:latin typeface="Noto Sans CJK JP"/>
              </a:endParaRPr>
            </a:p>
          </p:txBody>
        </p:sp>
      </p:grpSp>
      <p:sp>
        <p:nvSpPr>
          <p:cNvPr id="1209" name="CustomShape 38"/>
          <p:cNvSpPr/>
          <p:nvPr/>
        </p:nvSpPr>
        <p:spPr>
          <a:xfrm>
            <a:off x="2319840" y="1564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210" name="CustomShape 39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211" name="CustomShape 40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212" name="CustomShape 41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213" name="CustomShape 42"/>
          <p:cNvSpPr/>
          <p:nvPr/>
        </p:nvSpPr>
        <p:spPr>
          <a:xfrm>
            <a:off x="2539080" y="14896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214" name="CustomShape 43"/>
          <p:cNvSpPr/>
          <p:nvPr/>
        </p:nvSpPr>
        <p:spPr>
          <a:xfrm rot="5400000">
            <a:off x="3645360" y="155916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44"/>
          <p:cNvSpPr/>
          <p:nvPr/>
        </p:nvSpPr>
        <p:spPr>
          <a:xfrm rot="10161000">
            <a:off x="2996640" y="1942560"/>
            <a:ext cx="315000" cy="161244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216" name="Table 45"/>
          <p:cNvGraphicFramePr/>
          <p:nvPr/>
        </p:nvGraphicFramePr>
        <p:xfrm>
          <a:off x="121680" y="379116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 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차 셀렉트박스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(default)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 프로젝트 전체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아깝게 목표 미달성된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217" name="CustomShape 46"/>
          <p:cNvSpPr/>
          <p:nvPr/>
        </p:nvSpPr>
        <p:spPr>
          <a:xfrm>
            <a:off x="2494080" y="365364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3.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요구 사항 분석</a:t>
            </a:r>
            <a:endParaRPr b="0" lang="en-US" sz="4400" spc="-1" strike="noStrike">
              <a:latin typeface="Noto Sans CJK JP"/>
            </a:endParaRPr>
          </a:p>
        </p:txBody>
      </p:sp>
      <p:pic>
        <p:nvPicPr>
          <p:cNvPr id="172" name="Picture 2" descr=""/>
          <p:cNvPicPr/>
          <p:nvPr/>
        </p:nvPicPr>
        <p:blipFill>
          <a:blip r:embed="rId2"/>
          <a:stretch/>
        </p:blipFill>
        <p:spPr>
          <a:xfrm>
            <a:off x="47520" y="1171440"/>
            <a:ext cx="12096000" cy="45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6" dur="indefinite" restart="never" nodeType="tmRoot">
          <p:childTnLst>
            <p:seq>
              <p:cTn id="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(1)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1" name="Table 4"/>
          <p:cNvGraphicFramePr/>
          <p:nvPr/>
        </p:nvGraphicFramePr>
        <p:xfrm>
          <a:off x="8509680" y="1289880"/>
          <a:ext cx="3531240" cy="46515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투자율 바와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투자율 함께 표시함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해당 주소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신고하기 팝업창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결재 창으로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22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223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1224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5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226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1227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b="0" lang="en-US" sz="1300" spc="-1" strike="noStrike">
                <a:latin typeface="Noto Sans CJK JP"/>
              </a:endParaRPr>
            </a:p>
          </p:txBody>
        </p:sp>
        <p:grpSp>
          <p:nvGrpSpPr>
            <p:cNvPr id="1228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1229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1230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31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 algn="ctr"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</a:t>
                  </a: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대표 이미지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32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33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34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35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36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37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38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39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40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  <p:sp>
              <p:nvSpPr>
                <p:cNvPr id="1241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/>
                <a:p>
                  <a:pPr>
                    <a:lnSpc>
                      <a:spcPct val="100000"/>
                    </a:lnSpc>
                  </a:pPr>
                  <a:r>
                    <a:rPr b="0" lang="en-US" sz="1500" spc="-1" strike="noStrike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b="0" lang="en-US" sz="1500" spc="-1" strike="noStrike">
                    <a:latin typeface="Noto Sans CJK JP"/>
                  </a:endParaRPr>
                </a:p>
              </p:txBody>
            </p:sp>
          </p:grpSp>
          <p:sp>
            <p:nvSpPr>
              <p:cNvPr id="1242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b="0" lang="en-US" sz="1800" spc="-1" strike="noStrike">
                  <a:latin typeface="Noto Sans CJK JP"/>
                </a:endParaRPr>
              </a:p>
            </p:txBody>
          </p:sp>
          <p:sp>
            <p:nvSpPr>
              <p:cNvPr id="1243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b="0" lang="en-US" sz="1800" spc="-1" strike="noStrike">
                  <a:latin typeface="Noto Sans CJK JP"/>
                </a:endParaRPr>
              </a:p>
            </p:txBody>
          </p:sp>
        </p:grpSp>
        <p:sp>
          <p:nvSpPr>
            <p:cNvPr id="1244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245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246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247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</p:grp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(2)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 페이지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(1)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이어짐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1" name="Table 4"/>
          <p:cNvGraphicFramePr/>
          <p:nvPr/>
        </p:nvGraphicFramePr>
        <p:xfrm>
          <a:off x="8509680" y="1289880"/>
          <a:ext cx="353124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의견 작성자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52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53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1254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255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256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257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258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  <p:grpSp>
          <p:nvGrpSpPr>
            <p:cNvPr id="1259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1260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1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2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</a:t>
                </a: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물론이져 무조건 대박남</a:t>
                </a:r>
                <a:endParaRPr b="0" lang="en-US" sz="1500" spc="-1" strike="noStrike">
                  <a:latin typeface="Noto Sans CJK JP"/>
                </a:endParaRPr>
              </a:p>
            </p:txBody>
          </p:sp>
        </p:grpSp>
        <p:sp>
          <p:nvSpPr>
            <p:cNvPr id="1263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4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265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266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267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268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얘들 </a:t>
              </a: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BTS</a:t>
              </a: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급 맞나염</a:t>
              </a: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?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269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270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271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272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273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274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5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user_m_ht_projects_detail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(1)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7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8" name="Table 4"/>
          <p:cNvGraphicFramePr/>
          <p:nvPr/>
        </p:nvGraphicFramePr>
        <p:xfrm>
          <a:off x="8509680" y="1289880"/>
          <a:ext cx="3531240" cy="50695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9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결제 화면으로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투자율 바와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투자율 함께 표시함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해당 주소 페이지로 이동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8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신고하기 팝업창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2324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79" name="CustomShape 5"/>
          <p:cNvSpPr/>
          <p:nvPr/>
        </p:nvSpPr>
        <p:spPr>
          <a:xfrm>
            <a:off x="147960" y="1271880"/>
            <a:ext cx="8031600" cy="5349240"/>
          </a:xfrm>
          <a:prstGeom prst="rect">
            <a:avLst/>
          </a:prstGeom>
          <a:noFill/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6"/>
          <p:cNvSpPr/>
          <p:nvPr/>
        </p:nvSpPr>
        <p:spPr>
          <a:xfrm>
            <a:off x="298440" y="1359720"/>
            <a:ext cx="3701520" cy="51638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7"/>
          <p:cNvSpPr/>
          <p:nvPr/>
        </p:nvSpPr>
        <p:spPr>
          <a:xfrm>
            <a:off x="488520" y="1488240"/>
            <a:ext cx="3263400" cy="105552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프로젝트 대표 이미지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82" name="CustomShape 8"/>
          <p:cNvSpPr/>
          <p:nvPr/>
        </p:nvSpPr>
        <p:spPr>
          <a:xfrm>
            <a:off x="1211400" y="2683800"/>
            <a:ext cx="1719360" cy="339120"/>
          </a:xfrm>
          <a:prstGeom prst="rect">
            <a:avLst/>
          </a:prstGeom>
          <a:solidFill>
            <a:srgbClr val="dc7f0d"/>
          </a:solidFill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투자하기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283" name="CustomShape 9"/>
          <p:cNvSpPr/>
          <p:nvPr/>
        </p:nvSpPr>
        <p:spPr>
          <a:xfrm flipV="1">
            <a:off x="498240" y="5289840"/>
            <a:ext cx="134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dc7f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10"/>
          <p:cNvSpPr/>
          <p:nvPr/>
        </p:nvSpPr>
        <p:spPr>
          <a:xfrm>
            <a:off x="530280" y="5343840"/>
            <a:ext cx="583200" cy="18252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57%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85" name="CustomShape 11"/>
          <p:cNvSpPr/>
          <p:nvPr/>
        </p:nvSpPr>
        <p:spPr>
          <a:xfrm>
            <a:off x="498240" y="317052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프로젝트 이름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86" name="CustomShape 12"/>
          <p:cNvSpPr/>
          <p:nvPr/>
        </p:nvSpPr>
        <p:spPr>
          <a:xfrm>
            <a:off x="498240" y="360720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업체명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87" name="CustomShape 13"/>
          <p:cNvSpPr/>
          <p:nvPr/>
        </p:nvSpPr>
        <p:spPr>
          <a:xfrm>
            <a:off x="498240" y="404388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펀딩 받을 목표 금액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88" name="CustomShape 14"/>
          <p:cNvSpPr/>
          <p:nvPr/>
        </p:nvSpPr>
        <p:spPr>
          <a:xfrm>
            <a:off x="498240" y="448056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프로젝트 진행 기간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89" name="CustomShape 15"/>
          <p:cNvSpPr/>
          <p:nvPr/>
        </p:nvSpPr>
        <p:spPr>
          <a:xfrm>
            <a:off x="498240" y="491724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현재 펀딩 받은 금액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90" name="CustomShape 16"/>
          <p:cNvSpPr/>
          <p:nvPr/>
        </p:nvSpPr>
        <p:spPr>
          <a:xfrm>
            <a:off x="498240" y="557208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프로젝트 고유 주소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91" name="CustomShape 17"/>
          <p:cNvSpPr/>
          <p:nvPr/>
        </p:nvSpPr>
        <p:spPr>
          <a:xfrm>
            <a:off x="498240" y="600876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프로젝트 키워드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92" name="CustomShape 18"/>
          <p:cNvSpPr/>
          <p:nvPr/>
        </p:nvSpPr>
        <p:spPr>
          <a:xfrm>
            <a:off x="4174200" y="1359720"/>
            <a:ext cx="3701520" cy="51638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9"/>
          <p:cNvSpPr/>
          <p:nvPr/>
        </p:nvSpPr>
        <p:spPr>
          <a:xfrm>
            <a:off x="4858200" y="2863800"/>
            <a:ext cx="1164600" cy="543240"/>
          </a:xfrm>
          <a:prstGeom prst="rect">
            <a:avLst/>
          </a:prstGeom>
          <a:solidFill>
            <a:srgbClr val="dc7f0d"/>
          </a:solidFill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관심 프로젝트</a:t>
            </a:r>
            <a:endParaRPr b="0" lang="en-US" sz="12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등록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1294" name="CustomShape 20"/>
          <p:cNvSpPr/>
          <p:nvPr/>
        </p:nvSpPr>
        <p:spPr>
          <a:xfrm>
            <a:off x="6150960" y="2863800"/>
            <a:ext cx="1164600" cy="543240"/>
          </a:xfrm>
          <a:prstGeom prst="rect">
            <a:avLst/>
          </a:prstGeom>
          <a:solidFill>
            <a:srgbClr val="dc7f0d"/>
          </a:solidFill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endParaRPr b="0" lang="en-US" sz="1200" spc="-1" strike="noStrike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신고 하기</a:t>
            </a:r>
            <a:endParaRPr b="0" lang="en-US" sz="1200" spc="-1" strike="noStrike">
              <a:latin typeface="Noto Sans CJK JP"/>
            </a:endParaRPr>
          </a:p>
        </p:txBody>
      </p:sp>
      <p:sp>
        <p:nvSpPr>
          <p:cNvPr id="1295" name="CustomShape 21"/>
          <p:cNvSpPr/>
          <p:nvPr/>
        </p:nvSpPr>
        <p:spPr>
          <a:xfrm>
            <a:off x="4368600" y="1507680"/>
            <a:ext cx="334980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프로젝트 카테고리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96" name="CustomShape 22"/>
          <p:cNvSpPr/>
          <p:nvPr/>
        </p:nvSpPr>
        <p:spPr>
          <a:xfrm>
            <a:off x="4368600" y="1944360"/>
            <a:ext cx="334980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문의 가능 번호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97" name="CustomShape 23"/>
          <p:cNvSpPr/>
          <p:nvPr/>
        </p:nvSpPr>
        <p:spPr>
          <a:xfrm>
            <a:off x="4368600" y="2381040"/>
            <a:ext cx="334980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사업자 등록 번호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98" name="CustomShape 24"/>
          <p:cNvSpPr/>
          <p:nvPr/>
        </p:nvSpPr>
        <p:spPr>
          <a:xfrm>
            <a:off x="4367880" y="3576600"/>
            <a:ext cx="3350160" cy="133992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프로젝트 세부 동영상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299" name="CustomShape 25"/>
          <p:cNvSpPr/>
          <p:nvPr/>
        </p:nvSpPr>
        <p:spPr>
          <a:xfrm>
            <a:off x="4368600" y="5056200"/>
            <a:ext cx="3350160" cy="123264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프로젝트 세부 이미지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00" name="CustomShape 26"/>
          <p:cNvSpPr/>
          <p:nvPr/>
        </p:nvSpPr>
        <p:spPr>
          <a:xfrm>
            <a:off x="962640" y="26992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01" name="CustomShape 27"/>
          <p:cNvSpPr/>
          <p:nvPr/>
        </p:nvSpPr>
        <p:spPr>
          <a:xfrm>
            <a:off x="298440" y="50562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02" name="CustomShape 28"/>
          <p:cNvSpPr/>
          <p:nvPr/>
        </p:nvSpPr>
        <p:spPr>
          <a:xfrm>
            <a:off x="298440" y="5572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03" name="CustomShape 29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04" name="CustomShape 30"/>
          <p:cNvSpPr/>
          <p:nvPr/>
        </p:nvSpPr>
        <p:spPr>
          <a:xfrm>
            <a:off x="4593960" y="2973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05" name="CustomShape 31"/>
          <p:cNvSpPr/>
          <p:nvPr/>
        </p:nvSpPr>
        <p:spPr>
          <a:xfrm>
            <a:off x="5949720" y="2973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6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user_m_ht_projects_detail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(2)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 페이지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(1)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이어짐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7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8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9" name="Table 4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의견 작성자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310" name="Group 5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1311" name="CustomShape 6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12" name="Group 7"/>
            <p:cNvGrpSpPr/>
            <p:nvPr/>
          </p:nvGrpSpPr>
          <p:grpSpPr>
            <a:xfrm>
              <a:off x="235800" y="1359720"/>
              <a:ext cx="3701520" cy="5163840"/>
              <a:chOff x="235800" y="1359720"/>
              <a:chExt cx="3701520" cy="5163840"/>
            </a:xfrm>
          </p:grpSpPr>
          <p:sp>
            <p:nvSpPr>
              <p:cNvPr id="1313" name="CustomShape 8"/>
              <p:cNvSpPr/>
              <p:nvPr/>
            </p:nvSpPr>
            <p:spPr>
              <a:xfrm>
                <a:off x="235800" y="1359720"/>
                <a:ext cx="3701520" cy="5163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4" name="CustomShape 9"/>
              <p:cNvSpPr/>
              <p:nvPr/>
            </p:nvSpPr>
            <p:spPr>
              <a:xfrm>
                <a:off x="323640" y="1445400"/>
                <a:ext cx="3468240" cy="663120"/>
              </a:xfrm>
              <a:prstGeom prst="rect">
                <a:avLst/>
              </a:prstGeom>
              <a:noFill/>
              <a:ln w="1908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프로젝트 세부 내용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1315" name="CustomShape 10"/>
              <p:cNvSpPr/>
              <p:nvPr/>
            </p:nvSpPr>
            <p:spPr>
              <a:xfrm>
                <a:off x="323640" y="2203560"/>
                <a:ext cx="3468240" cy="736200"/>
              </a:xfrm>
              <a:prstGeom prst="rect">
                <a:avLst/>
              </a:prstGeom>
              <a:noFill/>
              <a:ln w="1908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환불 정책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1316" name="CustomShape 11"/>
              <p:cNvSpPr/>
              <p:nvPr/>
            </p:nvSpPr>
            <p:spPr>
              <a:xfrm>
                <a:off x="325080" y="3089880"/>
                <a:ext cx="3466800" cy="1190520"/>
              </a:xfrm>
              <a:prstGeom prst="rect">
                <a:avLst/>
              </a:prstGeom>
              <a:noFill/>
              <a:ln w="1908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7" name="CustomShape 12"/>
              <p:cNvSpPr/>
              <p:nvPr/>
            </p:nvSpPr>
            <p:spPr>
              <a:xfrm>
                <a:off x="456120" y="3206880"/>
                <a:ext cx="572040" cy="498600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400" spc="-1" strike="noStrike">
                    <a:solidFill>
                      <a:srgbClr val="ffffff"/>
                    </a:solidFill>
                    <a:latin typeface="맑은 고딕"/>
                    <a:ea typeface="DejaVu Sans"/>
                  </a:rPr>
                  <a:t>ID</a:t>
                </a:r>
                <a:endParaRPr b="0" lang="en-US" sz="1400" spc="-1" strike="noStrike">
                  <a:latin typeface="Noto Sans CJK JP"/>
                </a:endParaRPr>
              </a:p>
            </p:txBody>
          </p:sp>
          <p:sp>
            <p:nvSpPr>
              <p:cNvPr id="1318" name="CustomShape 13"/>
              <p:cNvSpPr/>
              <p:nvPr/>
            </p:nvSpPr>
            <p:spPr>
              <a:xfrm>
                <a:off x="1088640" y="3155040"/>
                <a:ext cx="2599200" cy="6267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의견 입력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1319" name="CustomShape 14"/>
              <p:cNvSpPr/>
              <p:nvPr/>
            </p:nvSpPr>
            <p:spPr>
              <a:xfrm>
                <a:off x="2651040" y="3882240"/>
                <a:ext cx="1037160" cy="357840"/>
              </a:xfrm>
              <a:prstGeom prst="rect">
                <a:avLst/>
              </a:prstGeom>
              <a:solidFill>
                <a:srgbClr val="dc7f0d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400" spc="-1" strike="noStrike">
                    <a:solidFill>
                      <a:srgbClr val="ffffff"/>
                    </a:solidFill>
                    <a:latin typeface="Malgun Gothic"/>
                    <a:ea typeface="Malgun Gothic"/>
                  </a:rPr>
                  <a:t>등록</a:t>
                </a:r>
                <a:endParaRPr b="0" lang="en-US" sz="1400" spc="-1" strike="noStrike">
                  <a:latin typeface="Noto Sans CJK JP"/>
                </a:endParaRPr>
              </a:p>
            </p:txBody>
          </p:sp>
          <p:sp>
            <p:nvSpPr>
              <p:cNvPr id="1320" name="CustomShape 15"/>
              <p:cNvSpPr/>
              <p:nvPr/>
            </p:nvSpPr>
            <p:spPr>
              <a:xfrm>
                <a:off x="325080" y="4362840"/>
                <a:ext cx="3466800" cy="1455120"/>
              </a:xfrm>
              <a:prstGeom prst="rect">
                <a:avLst/>
              </a:prstGeom>
              <a:noFill/>
              <a:ln w="1908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1" name="CustomShape 16"/>
              <p:cNvSpPr/>
              <p:nvPr/>
            </p:nvSpPr>
            <p:spPr>
              <a:xfrm>
                <a:off x="439560" y="4452840"/>
                <a:ext cx="3248640" cy="804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2" name="CustomShape 17"/>
              <p:cNvSpPr/>
              <p:nvPr/>
            </p:nvSpPr>
            <p:spPr>
              <a:xfrm>
                <a:off x="439560" y="5337360"/>
                <a:ext cx="324864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</a:t>
                </a: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물론이져 무조건 대박남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1323" name="CustomShape 18"/>
              <p:cNvSpPr/>
              <p:nvPr/>
            </p:nvSpPr>
            <p:spPr>
              <a:xfrm>
                <a:off x="466200" y="4606920"/>
                <a:ext cx="572040" cy="483840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맑은 고딕"/>
                    <a:ea typeface="DejaVu Sans"/>
                  </a:rPr>
                  <a:t>HT</a:t>
                </a:r>
                <a:endParaRPr b="0" lang="en-US" sz="1200" spc="-1" strike="noStrike">
                  <a:latin typeface="Noto Sans CJK JP"/>
                </a:endParaRPr>
              </a:p>
            </p:txBody>
          </p:sp>
          <p:sp>
            <p:nvSpPr>
              <p:cNvPr id="1324" name="CustomShape 19"/>
              <p:cNvSpPr/>
              <p:nvPr/>
            </p:nvSpPr>
            <p:spPr>
              <a:xfrm>
                <a:off x="1088640" y="4523760"/>
                <a:ext cx="2495520" cy="6213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>
                  <a:lnSpc>
                    <a:spcPct val="100000"/>
                  </a:lnSpc>
                </a:pP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얘들 </a:t>
                </a: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BTS</a:t>
                </a: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급 맞나염</a:t>
                </a:r>
                <a:r>
                  <a:rPr b="0" lang="en-US" sz="1500" spc="-1" strike="noStrike">
                    <a:solidFill>
                      <a:srgbClr val="000000"/>
                    </a:solidFill>
                    <a:latin typeface="Malgun Gothic"/>
                    <a:ea typeface="Malgun Gothic"/>
                  </a:rPr>
                  <a:t>?</a:t>
                </a:r>
                <a:endParaRPr b="0" lang="en-US" sz="1500" spc="-1" strike="noStrike">
                  <a:latin typeface="Noto Sans CJK JP"/>
                </a:endParaRPr>
              </a:p>
            </p:txBody>
          </p:sp>
          <p:sp>
            <p:nvSpPr>
              <p:cNvPr id="1325" name="CustomShape 20"/>
              <p:cNvSpPr/>
              <p:nvPr/>
            </p:nvSpPr>
            <p:spPr>
              <a:xfrm>
                <a:off x="745920" y="5425560"/>
                <a:ext cx="290160" cy="140040"/>
              </a:xfrm>
              <a:prstGeom prst="bentConnector3">
                <a:avLst>
                  <a:gd name="adj1" fmla="val 0"/>
                </a:avLst>
              </a:prstGeom>
              <a:noFill/>
              <a:ln w="28440">
                <a:solidFill>
                  <a:srgbClr val="dc7f0d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326" name="CustomShape 21"/>
          <p:cNvSpPr/>
          <p:nvPr/>
        </p:nvSpPr>
        <p:spPr>
          <a:xfrm>
            <a:off x="108000" y="24098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27" name="CustomShape 22"/>
          <p:cNvSpPr/>
          <p:nvPr/>
        </p:nvSpPr>
        <p:spPr>
          <a:xfrm>
            <a:off x="288000" y="3294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28" name="CustomShape 23"/>
          <p:cNvSpPr/>
          <p:nvPr/>
        </p:nvSpPr>
        <p:spPr>
          <a:xfrm>
            <a:off x="1028880" y="3294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29" name="CustomShape 24"/>
          <p:cNvSpPr/>
          <p:nvPr/>
        </p:nvSpPr>
        <p:spPr>
          <a:xfrm>
            <a:off x="373680" y="53550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30" name="CustomShape 25"/>
          <p:cNvSpPr/>
          <p:nvPr/>
        </p:nvSpPr>
        <p:spPr>
          <a:xfrm>
            <a:off x="2499840" y="3900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31" name="CustomShape 26"/>
          <p:cNvSpPr/>
          <p:nvPr/>
        </p:nvSpPr>
        <p:spPr>
          <a:xfrm>
            <a:off x="378000" y="4403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35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336" name="Table 5"/>
          <p:cNvGraphicFramePr/>
          <p:nvPr/>
        </p:nvGraphicFramePr>
        <p:xfrm>
          <a:off x="8509680" y="1289880"/>
          <a:ext cx="353124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허위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과대 광고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현실성 없는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불순한 내용 포함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텍스트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자세한 신고 내용 기입을 위한 텍스트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37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38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9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1340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2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43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44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45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46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347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48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49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50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51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52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3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user_m_ht_report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팝업창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56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357" name="Table 5"/>
          <p:cNvGraphicFramePr/>
          <p:nvPr/>
        </p:nvGraphicFramePr>
        <p:xfrm>
          <a:off x="8509680" y="1289880"/>
          <a:ext cx="353124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허위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과대 광고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현실성 없는 프로젝트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불순한 내용 포함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텍스트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자세한 신고 내용 기입을 위한 텍스트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58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59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60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1361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63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64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65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66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67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368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69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70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71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72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73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74" name="CustomShape 22"/>
          <p:cNvSpPr/>
          <p:nvPr/>
        </p:nvSpPr>
        <p:spPr>
          <a:xfrm>
            <a:off x="829440" y="1364400"/>
            <a:ext cx="3760920" cy="51638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5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admin_ht_statistics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통계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7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8" name="Table 4"/>
          <p:cNvGraphicFramePr/>
          <p:nvPr/>
        </p:nvGraphicFramePr>
        <p:xfrm>
          <a:off x="8509680" y="1289880"/>
          <a:ext cx="3531240" cy="1562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요일별 방문자수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카테고리별 상품 개수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카테고리별 투자 금액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가장 많이 검색 된 키워드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379" name="Group 5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1380" name="CustomShape 6"/>
            <p:cNvSpPr/>
            <p:nvPr/>
          </p:nvSpPr>
          <p:spPr>
            <a:xfrm>
              <a:off x="4174200" y="5718960"/>
              <a:ext cx="3432960" cy="2919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CustomShape 7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CustomShape 8"/>
            <p:cNvSpPr/>
            <p:nvPr/>
          </p:nvSpPr>
          <p:spPr>
            <a:xfrm>
              <a:off x="498600" y="1361160"/>
              <a:ext cx="1320840" cy="4683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통계관리</a:t>
              </a:r>
              <a:endParaRPr b="0" lang="en-US" sz="1500" spc="-1" strike="noStrike">
                <a:latin typeface="Noto Sans CJK JP"/>
              </a:endParaRPr>
            </a:p>
          </p:txBody>
        </p:sp>
        <p:sp>
          <p:nvSpPr>
            <p:cNvPr id="1383" name="Line 9"/>
            <p:cNvSpPr/>
            <p:nvPr/>
          </p:nvSpPr>
          <p:spPr>
            <a:xfrm>
              <a:off x="498600" y="1922400"/>
              <a:ext cx="7460640" cy="360"/>
            </a:xfrm>
            <a:prstGeom prst="line">
              <a:avLst/>
            </a:prstGeom>
            <a:ln w="3816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84" name="그림 2" descr=""/>
            <p:cNvPicPr/>
            <p:nvPr/>
          </p:nvPicPr>
          <p:blipFill>
            <a:blip r:embed="rId1"/>
            <a:stretch/>
          </p:blipFill>
          <p:spPr>
            <a:xfrm>
              <a:off x="1049760" y="2208960"/>
              <a:ext cx="6247800" cy="1737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85" name="그림 3" descr=""/>
            <p:cNvPicPr/>
            <p:nvPr/>
          </p:nvPicPr>
          <p:blipFill>
            <a:blip r:embed="rId2"/>
            <a:stretch/>
          </p:blipFill>
          <p:spPr>
            <a:xfrm>
              <a:off x="1049760" y="4175280"/>
              <a:ext cx="6247800" cy="1778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86" name="CustomShape 10"/>
            <p:cNvSpPr/>
            <p:nvPr/>
          </p:nvSpPr>
          <p:spPr>
            <a:xfrm>
              <a:off x="898560" y="200880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b="0" lang="en-US" sz="1800" spc="-1" strike="noStrike">
                <a:latin typeface="Noto Sans CJK JP"/>
              </a:endParaRPr>
            </a:p>
          </p:txBody>
        </p:sp>
        <p:sp>
          <p:nvSpPr>
            <p:cNvPr id="1387" name="CustomShape 11"/>
            <p:cNvSpPr/>
            <p:nvPr/>
          </p:nvSpPr>
          <p:spPr>
            <a:xfrm>
              <a:off x="898560" y="401760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b="0" lang="en-US" sz="1800" spc="-1" strike="noStrike">
                <a:latin typeface="Noto Sans CJK JP"/>
              </a:endParaRPr>
            </a:p>
          </p:txBody>
        </p:sp>
      </p:grpSp>
      <p:sp>
        <p:nvSpPr>
          <p:cNvPr id="1388" name="CustomShape 12"/>
          <p:cNvSpPr/>
          <p:nvPr/>
        </p:nvSpPr>
        <p:spPr>
          <a:xfrm>
            <a:off x="916560" y="6150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89" name="CustomShape 13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90" name="CustomShape 14"/>
          <p:cNvSpPr/>
          <p:nvPr/>
        </p:nvSpPr>
        <p:spPr>
          <a:xfrm>
            <a:off x="1381680" y="6150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91" name="CustomShape 15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2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admin_ht_payment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현황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5" name="Table 4"/>
          <p:cNvGraphicFramePr/>
          <p:nvPr/>
        </p:nvGraphicFramePr>
        <p:xfrm>
          <a:off x="8451360" y="686880"/>
          <a:ext cx="3531240" cy="6249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상태별 조회를 위한 셀렉트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진행중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진행완료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결제대기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일괄 처리를 위한 체크박스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 행의 체크박스 선택시 모든 항목에 체크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 시 프로젝트 팝업으로 상세 페이지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달성 여부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실패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or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성공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목표 달성률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처리 방법 선택을 위한 셀렉트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결제완료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결제보류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재심사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처리 방법 일괄 선택을 위한 셀렉트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결제완료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결제보류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재심사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체크박스에 체크된 항목 일괄 처리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처리 완료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체크박스에 선택된 항목을 지정된 처리 방법으로 처리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96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CustomShape 6"/>
          <p:cNvSpPr/>
          <p:nvPr/>
        </p:nvSpPr>
        <p:spPr>
          <a:xfrm>
            <a:off x="6395760" y="601164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처리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398" name="CustomShape 7"/>
          <p:cNvSpPr/>
          <p:nvPr/>
        </p:nvSpPr>
        <p:spPr>
          <a:xfrm>
            <a:off x="498600" y="1361160"/>
            <a:ext cx="1320840" cy="4683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결제관리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399" name="Line 8"/>
          <p:cNvSpPr/>
          <p:nvPr/>
        </p:nvSpPr>
        <p:spPr>
          <a:xfrm>
            <a:off x="498600" y="1983960"/>
            <a:ext cx="7460640" cy="360"/>
          </a:xfrm>
          <a:prstGeom prst="line">
            <a:avLst/>
          </a:prstGeom>
          <a:ln w="38160">
            <a:solidFill>
              <a:srgbClr val="dc7f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400" name="Table 9"/>
          <p:cNvGraphicFramePr/>
          <p:nvPr/>
        </p:nvGraphicFramePr>
        <p:xfrm>
          <a:off x="498600" y="2736360"/>
          <a:ext cx="7459920" cy="3843720"/>
        </p:xfrm>
        <a:graphic>
          <a:graphicData uri="http://schemas.openxmlformats.org/drawingml/2006/table">
            <a:tbl>
              <a:tblPr/>
              <a:tblGrid>
                <a:gridCol w="371520"/>
                <a:gridCol w="1283400"/>
                <a:gridCol w="984600"/>
                <a:gridCol w="2549520"/>
                <a:gridCol w="1125360"/>
                <a:gridCol w="1145880"/>
              </a:tblGrid>
              <a:tr h="3294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프로젝트번호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메이커</a:t>
                      </a: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ID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프로젝트 제목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달성여부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처리방법</a:t>
                      </a:r>
                      <a:endParaRPr b="0" lang="en-US" sz="13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</a:tr>
              <a:tr h="4226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X0201001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ezenSH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대박 아이돌 앨범 투자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4226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S0204036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ezenKB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코로나 바이러스 완전박멸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</a:tbl>
          </a:graphicData>
        </a:graphic>
      </p:graphicFrame>
      <p:grpSp>
        <p:nvGrpSpPr>
          <p:cNvPr id="1401" name="Group 10"/>
          <p:cNvGrpSpPr/>
          <p:nvPr/>
        </p:nvGrpSpPr>
        <p:grpSpPr>
          <a:xfrm>
            <a:off x="6870960" y="3153600"/>
            <a:ext cx="1036800" cy="277560"/>
            <a:chOff x="6870960" y="3153600"/>
            <a:chExt cx="1036800" cy="277560"/>
          </a:xfrm>
        </p:grpSpPr>
        <p:sp>
          <p:nvSpPr>
            <p:cNvPr id="1402" name="CustomShape 11"/>
            <p:cNvSpPr/>
            <p:nvPr/>
          </p:nvSpPr>
          <p:spPr>
            <a:xfrm>
              <a:off x="6870960" y="315360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처리방법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1403" name="CustomShape 12"/>
            <p:cNvSpPr/>
            <p:nvPr/>
          </p:nvSpPr>
          <p:spPr>
            <a:xfrm rot="10800000">
              <a:off x="7641360" y="320652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04" name="CustomShape 13"/>
          <p:cNvSpPr/>
          <p:nvPr/>
        </p:nvSpPr>
        <p:spPr>
          <a:xfrm>
            <a:off x="562680" y="27781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4"/>
          <p:cNvSpPr/>
          <p:nvPr/>
        </p:nvSpPr>
        <p:spPr>
          <a:xfrm>
            <a:off x="562680" y="31597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5"/>
          <p:cNvSpPr/>
          <p:nvPr/>
        </p:nvSpPr>
        <p:spPr>
          <a:xfrm>
            <a:off x="562680" y="350964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16"/>
          <p:cNvSpPr/>
          <p:nvPr/>
        </p:nvSpPr>
        <p:spPr>
          <a:xfrm>
            <a:off x="562680" y="387720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8" name="CustomShape 17"/>
          <p:cNvSpPr/>
          <p:nvPr/>
        </p:nvSpPr>
        <p:spPr>
          <a:xfrm>
            <a:off x="562680" y="424116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9" name="CustomShape 18"/>
          <p:cNvSpPr/>
          <p:nvPr/>
        </p:nvSpPr>
        <p:spPr>
          <a:xfrm>
            <a:off x="562680" y="46123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9"/>
          <p:cNvSpPr/>
          <p:nvPr/>
        </p:nvSpPr>
        <p:spPr>
          <a:xfrm>
            <a:off x="565200" y="49705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20"/>
          <p:cNvSpPr/>
          <p:nvPr/>
        </p:nvSpPr>
        <p:spPr>
          <a:xfrm>
            <a:off x="562680" y="53521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2" name="CustomShape 21"/>
          <p:cNvSpPr/>
          <p:nvPr/>
        </p:nvSpPr>
        <p:spPr>
          <a:xfrm>
            <a:off x="5737320" y="3159720"/>
            <a:ext cx="987840" cy="2714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203% </a:t>
            </a:r>
            <a:r>
              <a:rPr b="0" lang="en-US" sz="13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성공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413" name="CustomShape 22"/>
          <p:cNvSpPr/>
          <p:nvPr/>
        </p:nvSpPr>
        <p:spPr>
          <a:xfrm>
            <a:off x="5746320" y="3497400"/>
            <a:ext cx="987840" cy="2714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67% </a:t>
            </a:r>
            <a:r>
              <a:rPr b="0" lang="en-US" sz="13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실패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414" name="CustomShape 23"/>
          <p:cNvSpPr/>
          <p:nvPr/>
        </p:nvSpPr>
        <p:spPr>
          <a:xfrm rot="5400000">
            <a:off x="572760" y="27892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24"/>
          <p:cNvSpPr/>
          <p:nvPr/>
        </p:nvSpPr>
        <p:spPr>
          <a:xfrm>
            <a:off x="347400" y="25812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16" name="CustomShape 25"/>
          <p:cNvSpPr/>
          <p:nvPr/>
        </p:nvSpPr>
        <p:spPr>
          <a:xfrm>
            <a:off x="2970360" y="31215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17" name="CustomShape 26"/>
          <p:cNvSpPr/>
          <p:nvPr/>
        </p:nvSpPr>
        <p:spPr>
          <a:xfrm>
            <a:off x="5529960" y="31410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18" name="CustomShape 27"/>
          <p:cNvSpPr/>
          <p:nvPr/>
        </p:nvSpPr>
        <p:spPr>
          <a:xfrm>
            <a:off x="6639840" y="31208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19" name="CustomShape 28"/>
          <p:cNvSpPr/>
          <p:nvPr/>
        </p:nvSpPr>
        <p:spPr>
          <a:xfrm>
            <a:off x="1055160" y="2216880"/>
            <a:ext cx="1203840" cy="322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현재상태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420" name="CustomShape 29"/>
          <p:cNvSpPr/>
          <p:nvPr/>
        </p:nvSpPr>
        <p:spPr>
          <a:xfrm rot="10800000">
            <a:off x="2393280" y="2643120"/>
            <a:ext cx="200160" cy="17316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30"/>
          <p:cNvSpPr/>
          <p:nvPr/>
        </p:nvSpPr>
        <p:spPr>
          <a:xfrm>
            <a:off x="803160" y="22168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422" name="Group 31"/>
          <p:cNvGrpSpPr/>
          <p:nvPr/>
        </p:nvGrpSpPr>
        <p:grpSpPr>
          <a:xfrm>
            <a:off x="6868440" y="3502800"/>
            <a:ext cx="1036800" cy="277560"/>
            <a:chOff x="6868440" y="3502800"/>
            <a:chExt cx="1036800" cy="277560"/>
          </a:xfrm>
        </p:grpSpPr>
        <p:sp>
          <p:nvSpPr>
            <p:cNvPr id="1423" name="CustomShape 32"/>
            <p:cNvSpPr/>
            <p:nvPr/>
          </p:nvSpPr>
          <p:spPr>
            <a:xfrm>
              <a:off x="6868440" y="350280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처리방법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1424" name="CustomShape 33"/>
            <p:cNvSpPr/>
            <p:nvPr/>
          </p:nvSpPr>
          <p:spPr>
            <a:xfrm rot="10800000">
              <a:off x="7638840" y="355572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25" name="Group 34"/>
          <p:cNvGrpSpPr/>
          <p:nvPr/>
        </p:nvGrpSpPr>
        <p:grpSpPr>
          <a:xfrm>
            <a:off x="5029920" y="6077880"/>
            <a:ext cx="1036800" cy="277560"/>
            <a:chOff x="5029920" y="6077880"/>
            <a:chExt cx="1036800" cy="277560"/>
          </a:xfrm>
        </p:grpSpPr>
        <p:sp>
          <p:nvSpPr>
            <p:cNvPr id="1426" name="CustomShape 35"/>
            <p:cNvSpPr/>
            <p:nvPr/>
          </p:nvSpPr>
          <p:spPr>
            <a:xfrm>
              <a:off x="5029920" y="607788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처리방법</a:t>
              </a:r>
              <a:endParaRPr b="0" lang="en-US" sz="1300" spc="-1" strike="noStrike">
                <a:latin typeface="Noto Sans CJK JP"/>
              </a:endParaRPr>
            </a:p>
          </p:txBody>
        </p:sp>
        <p:sp>
          <p:nvSpPr>
            <p:cNvPr id="1427" name="CustomShape 36"/>
            <p:cNvSpPr/>
            <p:nvPr/>
          </p:nvSpPr>
          <p:spPr>
            <a:xfrm rot="10800000">
              <a:off x="5800320" y="613080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28" name="CustomShape 37"/>
          <p:cNvSpPr/>
          <p:nvPr/>
        </p:nvSpPr>
        <p:spPr>
          <a:xfrm>
            <a:off x="4703400" y="7837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29" name="CustomShape 3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30" name="CustomShape 3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31" name="CustomShape 40"/>
          <p:cNvSpPr/>
          <p:nvPr/>
        </p:nvSpPr>
        <p:spPr>
          <a:xfrm>
            <a:off x="4790520" y="6069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32" name="CustomShape 4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33" name="CustomShape 4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34" name="CustomShape 43"/>
          <p:cNvSpPr/>
          <p:nvPr/>
        </p:nvSpPr>
        <p:spPr>
          <a:xfrm>
            <a:off x="6203160" y="60562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7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436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admin_ht_report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 프로젝트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37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38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3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440" name="Table 6"/>
          <p:cNvGraphicFramePr/>
          <p:nvPr/>
        </p:nvGraphicFramePr>
        <p:xfrm>
          <a:off x="8509680" y="1289880"/>
          <a:ext cx="3531240" cy="58816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일괄 처리를 위한 체크박스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 행의 체크박스 선택시 모든 신고글에 체크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신고자가 등록한 제목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신고글 화면 팝업창으로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첨부파일의 등록 유무 표시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첨부파일이 있는 경우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첨부파일 팝업창에 내용 호출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신고글 처리 방법을 선택하는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반려처리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삭제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체크 된 항목의 일괄 처리 방법을 서낵하는 셀렉트 박스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반려처리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삭제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제제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체크 된 신고 프로젝트를 선택된 처리 방법으로 처리완료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41" name="CustomShape 7"/>
          <p:cNvSpPr/>
          <p:nvPr/>
        </p:nvSpPr>
        <p:spPr>
          <a:xfrm>
            <a:off x="6395760" y="601164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처리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42" name="CustomShape 8"/>
          <p:cNvSpPr/>
          <p:nvPr/>
        </p:nvSpPr>
        <p:spPr>
          <a:xfrm>
            <a:off x="498600" y="1361160"/>
            <a:ext cx="1320840" cy="4683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신고관리</a:t>
            </a:r>
            <a:endParaRPr b="0" lang="en-US" sz="1500" spc="-1" strike="noStrike">
              <a:latin typeface="Noto Sans CJK JP"/>
            </a:endParaRPr>
          </a:p>
        </p:txBody>
      </p:sp>
      <p:sp>
        <p:nvSpPr>
          <p:cNvPr id="1443" name="Line 9"/>
          <p:cNvSpPr/>
          <p:nvPr/>
        </p:nvSpPr>
        <p:spPr>
          <a:xfrm>
            <a:off x="498600" y="1983960"/>
            <a:ext cx="7460640" cy="360"/>
          </a:xfrm>
          <a:prstGeom prst="line">
            <a:avLst/>
          </a:prstGeom>
          <a:ln w="38160">
            <a:solidFill>
              <a:srgbClr val="dc7f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444" name="Table 10"/>
          <p:cNvGraphicFramePr/>
          <p:nvPr/>
        </p:nvGraphicFramePr>
        <p:xfrm>
          <a:off x="498600" y="2191320"/>
          <a:ext cx="7459920" cy="5004720"/>
        </p:xfrm>
        <a:graphic>
          <a:graphicData uri="http://schemas.openxmlformats.org/drawingml/2006/table">
            <a:tbl>
              <a:tblPr/>
              <a:tblGrid>
                <a:gridCol w="371520"/>
                <a:gridCol w="1283400"/>
                <a:gridCol w="984600"/>
                <a:gridCol w="2549520"/>
                <a:gridCol w="1125360"/>
                <a:gridCol w="1145880"/>
              </a:tblGrid>
              <a:tr h="4226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등록일자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신고자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제목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첨부파일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처리방법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</a:tr>
              <a:tr h="4226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20200204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ezenHT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너무 비싸서 투자 못함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4226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20200201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ezenYS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메이커가 못생김</a:t>
                      </a:r>
                      <a:endParaRPr b="0" lang="en-US" sz="18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</a:tbl>
          </a:graphicData>
        </a:graphic>
      </p:graphicFrame>
      <p:grpSp>
        <p:nvGrpSpPr>
          <p:cNvPr id="1445" name="Group 11"/>
          <p:cNvGrpSpPr/>
          <p:nvPr/>
        </p:nvGrpSpPr>
        <p:grpSpPr>
          <a:xfrm>
            <a:off x="6870960" y="2608200"/>
            <a:ext cx="1036800" cy="277560"/>
            <a:chOff x="6870960" y="2608200"/>
            <a:chExt cx="1036800" cy="277560"/>
          </a:xfrm>
        </p:grpSpPr>
        <p:sp>
          <p:nvSpPr>
            <p:cNvPr id="1446" name="CustomShape 12"/>
            <p:cNvSpPr/>
            <p:nvPr/>
          </p:nvSpPr>
          <p:spPr>
            <a:xfrm>
              <a:off x="6870960" y="260820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CustomShape 13"/>
            <p:cNvSpPr/>
            <p:nvPr/>
          </p:nvSpPr>
          <p:spPr>
            <a:xfrm rot="10800000">
              <a:off x="7641360" y="266112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8" name="CustomShape 14"/>
          <p:cNvSpPr/>
          <p:nvPr/>
        </p:nvSpPr>
        <p:spPr>
          <a:xfrm>
            <a:off x="562680" y="223308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CustomShape 15"/>
          <p:cNvSpPr/>
          <p:nvPr/>
        </p:nvSpPr>
        <p:spPr>
          <a:xfrm>
            <a:off x="562680" y="261468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16"/>
          <p:cNvSpPr/>
          <p:nvPr/>
        </p:nvSpPr>
        <p:spPr>
          <a:xfrm>
            <a:off x="562680" y="296460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CustomShape 17"/>
          <p:cNvSpPr/>
          <p:nvPr/>
        </p:nvSpPr>
        <p:spPr>
          <a:xfrm>
            <a:off x="562680" y="333216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CustomShape 18"/>
          <p:cNvSpPr/>
          <p:nvPr/>
        </p:nvSpPr>
        <p:spPr>
          <a:xfrm>
            <a:off x="562680" y="36961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19"/>
          <p:cNvSpPr/>
          <p:nvPr/>
        </p:nvSpPr>
        <p:spPr>
          <a:xfrm>
            <a:off x="562680" y="406728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4" name="CustomShape 20"/>
          <p:cNvSpPr/>
          <p:nvPr/>
        </p:nvSpPr>
        <p:spPr>
          <a:xfrm>
            <a:off x="565200" y="442548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CustomShape 21"/>
          <p:cNvSpPr/>
          <p:nvPr/>
        </p:nvSpPr>
        <p:spPr>
          <a:xfrm>
            <a:off x="562680" y="48067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22"/>
          <p:cNvSpPr/>
          <p:nvPr/>
        </p:nvSpPr>
        <p:spPr>
          <a:xfrm>
            <a:off x="562680" y="515484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CustomShape 23"/>
          <p:cNvSpPr/>
          <p:nvPr/>
        </p:nvSpPr>
        <p:spPr>
          <a:xfrm>
            <a:off x="565200" y="552816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58" name="Group 24"/>
          <p:cNvGrpSpPr/>
          <p:nvPr/>
        </p:nvGrpSpPr>
        <p:grpSpPr>
          <a:xfrm>
            <a:off x="5157000" y="6068520"/>
            <a:ext cx="1036800" cy="277560"/>
            <a:chOff x="5157000" y="6068520"/>
            <a:chExt cx="1036800" cy="277560"/>
          </a:xfrm>
        </p:grpSpPr>
        <p:sp>
          <p:nvSpPr>
            <p:cNvPr id="1459" name="CustomShape 25"/>
            <p:cNvSpPr/>
            <p:nvPr/>
          </p:nvSpPr>
          <p:spPr>
            <a:xfrm>
              <a:off x="5157000" y="606852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0" name="CustomShape 26"/>
            <p:cNvSpPr/>
            <p:nvPr/>
          </p:nvSpPr>
          <p:spPr>
            <a:xfrm rot="10800000">
              <a:off x="5927400" y="612144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61" name="CustomShape 27"/>
          <p:cNvSpPr/>
          <p:nvPr/>
        </p:nvSpPr>
        <p:spPr>
          <a:xfrm>
            <a:off x="5746320" y="2614680"/>
            <a:ext cx="987840" cy="2714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x.jpg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462" name="Group 28"/>
          <p:cNvGrpSpPr/>
          <p:nvPr/>
        </p:nvGrpSpPr>
        <p:grpSpPr>
          <a:xfrm>
            <a:off x="6870960" y="2945880"/>
            <a:ext cx="1036800" cy="277560"/>
            <a:chOff x="6870960" y="2945880"/>
            <a:chExt cx="1036800" cy="277560"/>
          </a:xfrm>
        </p:grpSpPr>
        <p:sp>
          <p:nvSpPr>
            <p:cNvPr id="1463" name="CustomShape 29"/>
            <p:cNvSpPr/>
            <p:nvPr/>
          </p:nvSpPr>
          <p:spPr>
            <a:xfrm>
              <a:off x="6870960" y="294588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4" name="CustomShape 30"/>
            <p:cNvSpPr/>
            <p:nvPr/>
          </p:nvSpPr>
          <p:spPr>
            <a:xfrm rot="10800000">
              <a:off x="7641360" y="299880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65" name="CustomShape 31"/>
          <p:cNvSpPr/>
          <p:nvPr/>
        </p:nvSpPr>
        <p:spPr>
          <a:xfrm>
            <a:off x="5746320" y="2952360"/>
            <a:ext cx="987840" cy="2714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없음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66" name="CustomShape 32"/>
          <p:cNvSpPr/>
          <p:nvPr/>
        </p:nvSpPr>
        <p:spPr>
          <a:xfrm rot="5400000">
            <a:off x="572760" y="224424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CustomShape 33"/>
          <p:cNvSpPr/>
          <p:nvPr/>
        </p:nvSpPr>
        <p:spPr>
          <a:xfrm>
            <a:off x="354960" y="20412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68" name="CustomShape 34"/>
          <p:cNvSpPr/>
          <p:nvPr/>
        </p:nvSpPr>
        <p:spPr>
          <a:xfrm>
            <a:off x="2965680" y="23598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69" name="CustomShape 35"/>
          <p:cNvSpPr/>
          <p:nvPr/>
        </p:nvSpPr>
        <p:spPr>
          <a:xfrm>
            <a:off x="5544000" y="2409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70" name="CustomShape 36"/>
          <p:cNvSpPr/>
          <p:nvPr/>
        </p:nvSpPr>
        <p:spPr>
          <a:xfrm>
            <a:off x="6356880" y="5906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71" name="CustomShape 37"/>
          <p:cNvSpPr/>
          <p:nvPr/>
        </p:nvSpPr>
        <p:spPr>
          <a:xfrm>
            <a:off x="6674400" y="2421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72" name="CustomShape 38"/>
          <p:cNvSpPr/>
          <p:nvPr/>
        </p:nvSpPr>
        <p:spPr>
          <a:xfrm>
            <a:off x="4994280" y="58888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47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5.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화면 설계서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147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유서희</a:t>
            </a:r>
            <a:endParaRPr b="0" lang="en-US" sz="2800" spc="-1" strike="noStrike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메인 화면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User_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실시간 채팅 상담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메인화면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실시간 채팅 관리</a:t>
            </a:r>
            <a:endParaRPr b="0" lang="en-US" sz="2800" spc="-1" strike="noStrike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Admin_</a:t>
            </a: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메인 화면 관리</a:t>
            </a:r>
            <a:endParaRPr b="0" lang="en-US" sz="2800" spc="-1" strike="noStrike">
              <a:latin typeface="Noto Sans CJK JP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 descr=""/>
          <p:cNvPicPr/>
          <p:nvPr/>
        </p:nvPicPr>
        <p:blipFill>
          <a:blip r:embed="rId1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3. 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요구 사항 분석</a:t>
            </a:r>
            <a:endParaRPr b="0" lang="en-US" sz="4400" spc="-1" strike="noStrike">
              <a:latin typeface="Noto Sans CJK JP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2"/>
          <a:stretch/>
        </p:blipFill>
        <p:spPr>
          <a:xfrm>
            <a:off x="171720" y="991800"/>
            <a:ext cx="11697480" cy="570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8" dur="indefinite" restart="never" nodeType="tmRoot">
          <p:childTnLst>
            <p:seq>
              <p:cTn id="7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6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user_a_sh_main_1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7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8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9" name="Table 4"/>
          <p:cNvGraphicFramePr/>
          <p:nvPr/>
        </p:nvGraphicFramePr>
        <p:xfrm>
          <a:off x="8509680" y="1289880"/>
          <a:ext cx="3531240" cy="31867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4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팝업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이벤트 제목 삽입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X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버튼 클릭시 닫힘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자동 배너 이미지 변경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채팅창 표시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5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로그인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 페이지 이동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80" name="CustomShape 5"/>
          <p:cNvSpPr/>
          <p:nvPr/>
        </p:nvSpPr>
        <p:spPr>
          <a:xfrm>
            <a:off x="239760" y="127044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CustomShape 6"/>
          <p:cNvSpPr/>
          <p:nvPr/>
        </p:nvSpPr>
        <p:spPr>
          <a:xfrm>
            <a:off x="2786040" y="1472040"/>
            <a:ext cx="2774880" cy="356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맑은 고딕"/>
                <a:ea typeface="DejaVu Sans"/>
              </a:rPr>
              <a:t>이벤트 제목</a:t>
            </a:r>
            <a:endParaRPr b="0" lang="en-US" sz="1000" spc="-1" strike="noStrike">
              <a:latin typeface="Noto Sans CJK JP"/>
            </a:endParaRPr>
          </a:p>
        </p:txBody>
      </p:sp>
      <p:pic>
        <p:nvPicPr>
          <p:cNvPr id="1482" name="그림 16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4617720" y="1588320"/>
            <a:ext cx="123840" cy="123840"/>
          </a:xfrm>
          <a:prstGeom prst="rect">
            <a:avLst/>
          </a:prstGeom>
          <a:ln>
            <a:noFill/>
          </a:ln>
        </p:spPr>
      </p:pic>
      <p:sp>
        <p:nvSpPr>
          <p:cNvPr id="1483" name="CustomShape 7"/>
          <p:cNvSpPr/>
          <p:nvPr/>
        </p:nvSpPr>
        <p:spPr>
          <a:xfrm>
            <a:off x="2786040" y="1829160"/>
            <a:ext cx="2765520" cy="312120"/>
          </a:xfrm>
          <a:prstGeom prst="rect">
            <a:avLst/>
          </a:prstGeom>
          <a:solidFill>
            <a:schemeClr val="bg1"/>
          </a:solidFill>
          <a:ln w="648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84" name="그림 7" descr=""/>
          <p:cNvPicPr/>
          <p:nvPr/>
        </p:nvPicPr>
        <p:blipFill>
          <a:blip r:embed="rId2"/>
          <a:stretch/>
        </p:blipFill>
        <p:spPr>
          <a:xfrm>
            <a:off x="4931640" y="1877040"/>
            <a:ext cx="213480" cy="216360"/>
          </a:xfrm>
          <a:prstGeom prst="rect">
            <a:avLst/>
          </a:prstGeom>
          <a:ln>
            <a:noFill/>
          </a:ln>
        </p:spPr>
      </p:pic>
      <p:sp>
        <p:nvSpPr>
          <p:cNvPr id="1485" name="CustomShape 8"/>
          <p:cNvSpPr/>
          <p:nvPr/>
        </p:nvSpPr>
        <p:spPr>
          <a:xfrm>
            <a:off x="2786040" y="2142000"/>
            <a:ext cx="2765520" cy="312120"/>
          </a:xfrm>
          <a:prstGeom prst="rect">
            <a:avLst/>
          </a:prstGeom>
          <a:solidFill>
            <a:schemeClr val="bg1"/>
          </a:solidFill>
          <a:ln w="648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9"/>
          <p:cNvSpPr/>
          <p:nvPr/>
        </p:nvSpPr>
        <p:spPr>
          <a:xfrm>
            <a:off x="2954520" y="2203560"/>
            <a:ext cx="442440" cy="232560"/>
          </a:xfrm>
          <a:prstGeom prst="rect">
            <a:avLst/>
          </a:prstGeom>
          <a:solidFill>
            <a:schemeClr val="bg1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추천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1487" name="CustomShape 10"/>
          <p:cNvSpPr/>
          <p:nvPr/>
        </p:nvSpPr>
        <p:spPr>
          <a:xfrm>
            <a:off x="3473640" y="2193840"/>
            <a:ext cx="569520" cy="232560"/>
          </a:xfrm>
          <a:prstGeom prst="rect">
            <a:avLst/>
          </a:prstGeom>
          <a:solidFill>
            <a:schemeClr val="bg1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1488" name="CustomShape 11"/>
          <p:cNvSpPr/>
          <p:nvPr/>
        </p:nvSpPr>
        <p:spPr>
          <a:xfrm>
            <a:off x="4087800" y="2193840"/>
            <a:ext cx="607320" cy="232560"/>
          </a:xfrm>
          <a:prstGeom prst="rect">
            <a:avLst/>
          </a:prstGeom>
          <a:solidFill>
            <a:schemeClr val="bg1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1489" name="CustomShape 12"/>
          <p:cNvSpPr/>
          <p:nvPr/>
        </p:nvSpPr>
        <p:spPr>
          <a:xfrm>
            <a:off x="4739400" y="2193840"/>
            <a:ext cx="597600" cy="232560"/>
          </a:xfrm>
          <a:prstGeom prst="rect">
            <a:avLst/>
          </a:prstGeom>
          <a:solidFill>
            <a:schemeClr val="bg1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더보기</a:t>
            </a:r>
            <a:endParaRPr b="0" lang="en-US" sz="1000" spc="-1" strike="noStrike">
              <a:latin typeface="Noto Sans CJK JP"/>
            </a:endParaRPr>
          </a:p>
        </p:txBody>
      </p:sp>
      <p:pic>
        <p:nvPicPr>
          <p:cNvPr id="1490" name="그림 28" descr=""/>
          <p:cNvPicPr/>
          <p:nvPr/>
        </p:nvPicPr>
        <p:blipFill>
          <a:blip r:embed="rId3"/>
          <a:stretch/>
        </p:blipFill>
        <p:spPr>
          <a:xfrm>
            <a:off x="5219640" y="1837080"/>
            <a:ext cx="267840" cy="264240"/>
          </a:xfrm>
          <a:prstGeom prst="rect">
            <a:avLst/>
          </a:prstGeom>
          <a:ln>
            <a:noFill/>
          </a:ln>
        </p:spPr>
      </p:pic>
      <p:sp>
        <p:nvSpPr>
          <p:cNvPr id="1491" name="CustomShape 13"/>
          <p:cNvSpPr/>
          <p:nvPr/>
        </p:nvSpPr>
        <p:spPr>
          <a:xfrm>
            <a:off x="2790000" y="2446200"/>
            <a:ext cx="2765520" cy="1284840"/>
          </a:xfrm>
          <a:prstGeom prst="rect">
            <a:avLst/>
          </a:prstGeom>
          <a:solidFill>
            <a:schemeClr val="bg1">
              <a:lumMod val="85000"/>
            </a:schemeClr>
          </a:solidFill>
          <a:ln w="648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슬라이드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492" name="CustomShape 14"/>
          <p:cNvSpPr/>
          <p:nvPr/>
        </p:nvSpPr>
        <p:spPr>
          <a:xfrm>
            <a:off x="2786040" y="1472040"/>
            <a:ext cx="2774880" cy="478512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93" name="Group 15"/>
          <p:cNvGrpSpPr/>
          <p:nvPr/>
        </p:nvGrpSpPr>
        <p:grpSpPr>
          <a:xfrm>
            <a:off x="3018240" y="4276440"/>
            <a:ext cx="1109160" cy="1172880"/>
            <a:chOff x="3018240" y="4276440"/>
            <a:chExt cx="1109160" cy="1172880"/>
          </a:xfrm>
        </p:grpSpPr>
        <p:grpSp>
          <p:nvGrpSpPr>
            <p:cNvPr id="1494" name="Group 16"/>
            <p:cNvGrpSpPr/>
            <p:nvPr/>
          </p:nvGrpSpPr>
          <p:grpSpPr>
            <a:xfrm>
              <a:off x="3018960" y="4276440"/>
              <a:ext cx="1108440" cy="1172880"/>
              <a:chOff x="3018960" y="4276440"/>
              <a:chExt cx="1108440" cy="1172880"/>
            </a:xfrm>
          </p:grpSpPr>
          <p:sp>
            <p:nvSpPr>
              <p:cNvPr id="1495" name="CustomShape 17"/>
              <p:cNvSpPr/>
              <p:nvPr/>
            </p:nvSpPr>
            <p:spPr>
              <a:xfrm>
                <a:off x="3018960" y="485892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496" name="CustomShape 18"/>
              <p:cNvSpPr/>
              <p:nvPr/>
            </p:nvSpPr>
            <p:spPr>
              <a:xfrm>
                <a:off x="3018960" y="42764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497" name="Group 19"/>
            <p:cNvGrpSpPr/>
            <p:nvPr/>
          </p:nvGrpSpPr>
          <p:grpSpPr>
            <a:xfrm>
              <a:off x="3018240" y="4276440"/>
              <a:ext cx="1109160" cy="590760"/>
              <a:chOff x="3018240" y="4276440"/>
              <a:chExt cx="1109160" cy="590760"/>
            </a:xfrm>
          </p:grpSpPr>
          <p:sp>
            <p:nvSpPr>
              <p:cNvPr id="1498" name="Line 20"/>
              <p:cNvSpPr/>
              <p:nvPr/>
            </p:nvSpPr>
            <p:spPr>
              <a:xfrm>
                <a:off x="3018240" y="427644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499" name="Line 21"/>
              <p:cNvSpPr/>
              <p:nvPr/>
            </p:nvSpPr>
            <p:spPr>
              <a:xfrm flipH="1">
                <a:off x="3018240" y="427644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00" name="Group 22"/>
          <p:cNvGrpSpPr/>
          <p:nvPr/>
        </p:nvGrpSpPr>
        <p:grpSpPr>
          <a:xfrm>
            <a:off x="4251240" y="4276440"/>
            <a:ext cx="1109160" cy="1172880"/>
            <a:chOff x="4251240" y="4276440"/>
            <a:chExt cx="1109160" cy="1172880"/>
          </a:xfrm>
        </p:grpSpPr>
        <p:grpSp>
          <p:nvGrpSpPr>
            <p:cNvPr id="1501" name="Group 23"/>
            <p:cNvGrpSpPr/>
            <p:nvPr/>
          </p:nvGrpSpPr>
          <p:grpSpPr>
            <a:xfrm>
              <a:off x="4251240" y="4276440"/>
              <a:ext cx="1108440" cy="1172880"/>
              <a:chOff x="4251240" y="4276440"/>
              <a:chExt cx="1108440" cy="1172880"/>
            </a:xfrm>
          </p:grpSpPr>
          <p:sp>
            <p:nvSpPr>
              <p:cNvPr id="1502" name="CustomShape 24"/>
              <p:cNvSpPr/>
              <p:nvPr/>
            </p:nvSpPr>
            <p:spPr>
              <a:xfrm>
                <a:off x="4251240" y="485892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503" name="CustomShape 25"/>
              <p:cNvSpPr/>
              <p:nvPr/>
            </p:nvSpPr>
            <p:spPr>
              <a:xfrm>
                <a:off x="4251240" y="42764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04" name="Group 26"/>
            <p:cNvGrpSpPr/>
            <p:nvPr/>
          </p:nvGrpSpPr>
          <p:grpSpPr>
            <a:xfrm>
              <a:off x="4251240" y="4276440"/>
              <a:ext cx="1109160" cy="590760"/>
              <a:chOff x="4251240" y="4276440"/>
              <a:chExt cx="1109160" cy="590760"/>
            </a:xfrm>
          </p:grpSpPr>
          <p:sp>
            <p:nvSpPr>
              <p:cNvPr id="1505" name="Line 27"/>
              <p:cNvSpPr/>
              <p:nvPr/>
            </p:nvSpPr>
            <p:spPr>
              <a:xfrm>
                <a:off x="4251240" y="427644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06" name="Line 28"/>
              <p:cNvSpPr/>
              <p:nvPr/>
            </p:nvSpPr>
            <p:spPr>
              <a:xfrm flipH="1">
                <a:off x="4251240" y="427644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1507" name="CustomShape 29"/>
          <p:cNvSpPr/>
          <p:nvPr/>
        </p:nvSpPr>
        <p:spPr>
          <a:xfrm>
            <a:off x="2967480" y="3945600"/>
            <a:ext cx="9108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추천 프로젝트</a:t>
            </a:r>
            <a:endParaRPr b="0" lang="en-US" sz="1000" spc="-1" strike="noStrike">
              <a:latin typeface="Noto Sans CJK JP"/>
            </a:endParaRPr>
          </a:p>
        </p:txBody>
      </p:sp>
      <p:pic>
        <p:nvPicPr>
          <p:cNvPr id="1508" name="그림 11" descr=""/>
          <p:cNvPicPr/>
          <p:nvPr/>
        </p:nvPicPr>
        <p:blipFill>
          <a:blip r:embed="rId4"/>
          <a:stretch/>
        </p:blipFill>
        <p:spPr>
          <a:xfrm>
            <a:off x="2923920" y="5576400"/>
            <a:ext cx="2563560" cy="672840"/>
          </a:xfrm>
          <a:prstGeom prst="rect">
            <a:avLst/>
          </a:prstGeom>
          <a:ln>
            <a:noFill/>
          </a:ln>
        </p:spPr>
      </p:pic>
      <p:sp>
        <p:nvSpPr>
          <p:cNvPr id="1509" name="CustomShape 30"/>
          <p:cNvSpPr/>
          <p:nvPr/>
        </p:nvSpPr>
        <p:spPr>
          <a:xfrm>
            <a:off x="4916880" y="12704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510" name="CustomShape 31"/>
          <p:cNvSpPr/>
          <p:nvPr/>
        </p:nvSpPr>
        <p:spPr>
          <a:xfrm>
            <a:off x="3170880" y="2930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511" name="CustomShape 32"/>
          <p:cNvSpPr/>
          <p:nvPr/>
        </p:nvSpPr>
        <p:spPr>
          <a:xfrm>
            <a:off x="5190480" y="496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512" name="CustomShape 33"/>
          <p:cNvSpPr/>
          <p:nvPr/>
        </p:nvSpPr>
        <p:spPr>
          <a:xfrm>
            <a:off x="5484600" y="19389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1513" name="그림 12" descr=""/>
          <p:cNvPicPr/>
          <p:nvPr/>
        </p:nvPicPr>
        <p:blipFill>
          <a:blip r:embed="rId5"/>
          <a:stretch/>
        </p:blipFill>
        <p:spPr>
          <a:xfrm>
            <a:off x="2887200" y="1879920"/>
            <a:ext cx="970920" cy="218520"/>
          </a:xfrm>
          <a:prstGeom prst="rect">
            <a:avLst/>
          </a:prstGeom>
          <a:ln>
            <a:noFill/>
          </a:ln>
        </p:spPr>
      </p:pic>
      <p:grpSp>
        <p:nvGrpSpPr>
          <p:cNvPr id="1514" name="Group 34"/>
          <p:cNvGrpSpPr/>
          <p:nvPr/>
        </p:nvGrpSpPr>
        <p:grpSpPr>
          <a:xfrm>
            <a:off x="5164560" y="5354280"/>
            <a:ext cx="321120" cy="330120"/>
            <a:chOff x="5164560" y="5354280"/>
            <a:chExt cx="321120" cy="330120"/>
          </a:xfrm>
        </p:grpSpPr>
        <p:sp>
          <p:nvSpPr>
            <p:cNvPr id="1515" name="CustomShape 35"/>
            <p:cNvSpPr/>
            <p:nvPr/>
          </p:nvSpPr>
          <p:spPr>
            <a:xfrm>
              <a:off x="5164560" y="5354280"/>
              <a:ext cx="321120" cy="33012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6" name="CustomShape 36"/>
            <p:cNvSpPr/>
            <p:nvPr/>
          </p:nvSpPr>
          <p:spPr>
            <a:xfrm>
              <a:off x="5226840" y="5413680"/>
              <a:ext cx="202320" cy="19404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user_a_sh_main_2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8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9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0" name="Table 4"/>
          <p:cNvGraphicFramePr/>
          <p:nvPr/>
        </p:nvGraphicFramePr>
        <p:xfrm>
          <a:off x="8509680" y="128988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프로젝트 페이지 연결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투자 프로젝트 페이지로 이동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21" name="CustomShape 5"/>
          <p:cNvSpPr/>
          <p:nvPr/>
        </p:nvSpPr>
        <p:spPr>
          <a:xfrm>
            <a:off x="298800" y="130392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22" name="Group 6"/>
          <p:cNvGrpSpPr/>
          <p:nvPr/>
        </p:nvGrpSpPr>
        <p:grpSpPr>
          <a:xfrm>
            <a:off x="3018240" y="2691360"/>
            <a:ext cx="1109160" cy="1172880"/>
            <a:chOff x="3018240" y="2691360"/>
            <a:chExt cx="1109160" cy="1172880"/>
          </a:xfrm>
        </p:grpSpPr>
        <p:grpSp>
          <p:nvGrpSpPr>
            <p:cNvPr id="1523" name="Group 7"/>
            <p:cNvGrpSpPr/>
            <p:nvPr/>
          </p:nvGrpSpPr>
          <p:grpSpPr>
            <a:xfrm>
              <a:off x="3018960" y="2691720"/>
              <a:ext cx="1108440" cy="1172520"/>
              <a:chOff x="3018960" y="2691720"/>
              <a:chExt cx="1108440" cy="1172520"/>
            </a:xfrm>
          </p:grpSpPr>
          <p:sp>
            <p:nvSpPr>
              <p:cNvPr id="1524" name="CustomShape 8"/>
              <p:cNvSpPr/>
              <p:nvPr/>
            </p:nvSpPr>
            <p:spPr>
              <a:xfrm>
                <a:off x="3018960" y="327384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525" name="CustomShape 9"/>
              <p:cNvSpPr/>
              <p:nvPr/>
            </p:nvSpPr>
            <p:spPr>
              <a:xfrm>
                <a:off x="3018960" y="269172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26" name="Group 10"/>
            <p:cNvGrpSpPr/>
            <p:nvPr/>
          </p:nvGrpSpPr>
          <p:grpSpPr>
            <a:xfrm>
              <a:off x="3018240" y="2691360"/>
              <a:ext cx="1109160" cy="591120"/>
              <a:chOff x="3018240" y="2691360"/>
              <a:chExt cx="1109160" cy="591120"/>
            </a:xfrm>
          </p:grpSpPr>
          <p:sp>
            <p:nvSpPr>
              <p:cNvPr id="1527" name="Line 11"/>
              <p:cNvSpPr/>
              <p:nvPr/>
            </p:nvSpPr>
            <p:spPr>
              <a:xfrm>
                <a:off x="3018240" y="269136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28" name="Line 12"/>
              <p:cNvSpPr/>
              <p:nvPr/>
            </p:nvSpPr>
            <p:spPr>
              <a:xfrm flipH="1">
                <a:off x="3018240" y="269136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29" name="Group 13"/>
          <p:cNvGrpSpPr/>
          <p:nvPr/>
        </p:nvGrpSpPr>
        <p:grpSpPr>
          <a:xfrm>
            <a:off x="4251240" y="2691360"/>
            <a:ext cx="1109160" cy="1172880"/>
            <a:chOff x="4251240" y="2691360"/>
            <a:chExt cx="1109160" cy="1172880"/>
          </a:xfrm>
        </p:grpSpPr>
        <p:grpSp>
          <p:nvGrpSpPr>
            <p:cNvPr id="1530" name="Group 14"/>
            <p:cNvGrpSpPr/>
            <p:nvPr/>
          </p:nvGrpSpPr>
          <p:grpSpPr>
            <a:xfrm>
              <a:off x="4251240" y="2691720"/>
              <a:ext cx="1108440" cy="1172520"/>
              <a:chOff x="4251240" y="2691720"/>
              <a:chExt cx="1108440" cy="1172520"/>
            </a:xfrm>
          </p:grpSpPr>
          <p:sp>
            <p:nvSpPr>
              <p:cNvPr id="1531" name="CustomShape 15"/>
              <p:cNvSpPr/>
              <p:nvPr/>
            </p:nvSpPr>
            <p:spPr>
              <a:xfrm>
                <a:off x="4251240" y="327384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532" name="CustomShape 16"/>
              <p:cNvSpPr/>
              <p:nvPr/>
            </p:nvSpPr>
            <p:spPr>
              <a:xfrm>
                <a:off x="4251240" y="269172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33" name="Group 17"/>
            <p:cNvGrpSpPr/>
            <p:nvPr/>
          </p:nvGrpSpPr>
          <p:grpSpPr>
            <a:xfrm>
              <a:off x="4251240" y="2691360"/>
              <a:ext cx="1109160" cy="591120"/>
              <a:chOff x="4251240" y="2691360"/>
              <a:chExt cx="1109160" cy="591120"/>
            </a:xfrm>
          </p:grpSpPr>
          <p:sp>
            <p:nvSpPr>
              <p:cNvPr id="1534" name="Line 18"/>
              <p:cNvSpPr/>
              <p:nvPr/>
            </p:nvSpPr>
            <p:spPr>
              <a:xfrm>
                <a:off x="4251240" y="269136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35" name="Line 19"/>
              <p:cNvSpPr/>
              <p:nvPr/>
            </p:nvSpPr>
            <p:spPr>
              <a:xfrm flipH="1">
                <a:off x="4251240" y="269136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1536" name="CustomShape 20"/>
          <p:cNvSpPr/>
          <p:nvPr/>
        </p:nvSpPr>
        <p:spPr>
          <a:xfrm>
            <a:off x="2973600" y="2360880"/>
            <a:ext cx="10267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 프로젝트</a:t>
            </a:r>
            <a:endParaRPr b="0" lang="en-US" sz="1000" spc="-1" strike="noStrike">
              <a:latin typeface="Noto Sans CJK JP"/>
            </a:endParaRPr>
          </a:p>
        </p:txBody>
      </p:sp>
      <p:pic>
        <p:nvPicPr>
          <p:cNvPr id="1537" name="그림 3" descr=""/>
          <p:cNvPicPr/>
          <p:nvPr/>
        </p:nvPicPr>
        <p:blipFill>
          <a:blip r:embed="rId1"/>
          <a:stretch/>
        </p:blipFill>
        <p:spPr>
          <a:xfrm>
            <a:off x="2923920" y="1480320"/>
            <a:ext cx="2484000" cy="611640"/>
          </a:xfrm>
          <a:prstGeom prst="rect">
            <a:avLst/>
          </a:prstGeom>
          <a:ln>
            <a:noFill/>
          </a:ln>
        </p:spPr>
      </p:pic>
      <p:sp>
        <p:nvSpPr>
          <p:cNvPr id="1538" name="CustomShape 21"/>
          <p:cNvSpPr/>
          <p:nvPr/>
        </p:nvSpPr>
        <p:spPr>
          <a:xfrm>
            <a:off x="3002400" y="5343840"/>
            <a:ext cx="2357280" cy="3038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 프로젝트 더보기</a:t>
            </a:r>
            <a:endParaRPr b="0" lang="en-US" sz="900" spc="-1" strike="noStrike">
              <a:latin typeface="Noto Sans CJK JP"/>
            </a:endParaRPr>
          </a:p>
        </p:txBody>
      </p:sp>
      <p:grpSp>
        <p:nvGrpSpPr>
          <p:cNvPr id="1539" name="Group 22"/>
          <p:cNvGrpSpPr/>
          <p:nvPr/>
        </p:nvGrpSpPr>
        <p:grpSpPr>
          <a:xfrm>
            <a:off x="3018240" y="4008240"/>
            <a:ext cx="1109160" cy="1172880"/>
            <a:chOff x="3018240" y="4008240"/>
            <a:chExt cx="1109160" cy="1172880"/>
          </a:xfrm>
        </p:grpSpPr>
        <p:grpSp>
          <p:nvGrpSpPr>
            <p:cNvPr id="1540" name="Group 23"/>
            <p:cNvGrpSpPr/>
            <p:nvPr/>
          </p:nvGrpSpPr>
          <p:grpSpPr>
            <a:xfrm>
              <a:off x="3018960" y="4008600"/>
              <a:ext cx="1108440" cy="1172520"/>
              <a:chOff x="3018960" y="4008600"/>
              <a:chExt cx="1108440" cy="1172520"/>
            </a:xfrm>
          </p:grpSpPr>
          <p:sp>
            <p:nvSpPr>
              <p:cNvPr id="1541" name="CustomShape 24"/>
              <p:cNvSpPr/>
              <p:nvPr/>
            </p:nvSpPr>
            <p:spPr>
              <a:xfrm>
                <a:off x="3018960" y="459072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542" name="CustomShape 25"/>
              <p:cNvSpPr/>
              <p:nvPr/>
            </p:nvSpPr>
            <p:spPr>
              <a:xfrm>
                <a:off x="3018960" y="400860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43" name="Group 26"/>
            <p:cNvGrpSpPr/>
            <p:nvPr/>
          </p:nvGrpSpPr>
          <p:grpSpPr>
            <a:xfrm>
              <a:off x="3018240" y="4008240"/>
              <a:ext cx="1109160" cy="591120"/>
              <a:chOff x="3018240" y="4008240"/>
              <a:chExt cx="1109160" cy="591120"/>
            </a:xfrm>
          </p:grpSpPr>
          <p:sp>
            <p:nvSpPr>
              <p:cNvPr id="1544" name="Line 27"/>
              <p:cNvSpPr/>
              <p:nvPr/>
            </p:nvSpPr>
            <p:spPr>
              <a:xfrm>
                <a:off x="3018240" y="400824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45" name="Line 28"/>
              <p:cNvSpPr/>
              <p:nvPr/>
            </p:nvSpPr>
            <p:spPr>
              <a:xfrm flipH="1">
                <a:off x="3018240" y="400824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46" name="Group 29"/>
          <p:cNvGrpSpPr/>
          <p:nvPr/>
        </p:nvGrpSpPr>
        <p:grpSpPr>
          <a:xfrm>
            <a:off x="4251240" y="4008240"/>
            <a:ext cx="1109160" cy="1172880"/>
            <a:chOff x="4251240" y="4008240"/>
            <a:chExt cx="1109160" cy="1172880"/>
          </a:xfrm>
        </p:grpSpPr>
        <p:grpSp>
          <p:nvGrpSpPr>
            <p:cNvPr id="1547" name="Group 30"/>
            <p:cNvGrpSpPr/>
            <p:nvPr/>
          </p:nvGrpSpPr>
          <p:grpSpPr>
            <a:xfrm>
              <a:off x="4251240" y="4008600"/>
              <a:ext cx="1108440" cy="1172520"/>
              <a:chOff x="4251240" y="4008600"/>
              <a:chExt cx="1108440" cy="1172520"/>
            </a:xfrm>
          </p:grpSpPr>
          <p:sp>
            <p:nvSpPr>
              <p:cNvPr id="1548" name="CustomShape 31"/>
              <p:cNvSpPr/>
              <p:nvPr/>
            </p:nvSpPr>
            <p:spPr>
              <a:xfrm>
                <a:off x="4251240" y="459072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549" name="CustomShape 32"/>
              <p:cNvSpPr/>
              <p:nvPr/>
            </p:nvSpPr>
            <p:spPr>
              <a:xfrm>
                <a:off x="4251240" y="400860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50" name="Group 33"/>
            <p:cNvGrpSpPr/>
            <p:nvPr/>
          </p:nvGrpSpPr>
          <p:grpSpPr>
            <a:xfrm>
              <a:off x="4251240" y="4008240"/>
              <a:ext cx="1109160" cy="591120"/>
              <a:chOff x="4251240" y="4008240"/>
              <a:chExt cx="1109160" cy="591120"/>
            </a:xfrm>
          </p:grpSpPr>
          <p:sp>
            <p:nvSpPr>
              <p:cNvPr id="1551" name="Line 34"/>
              <p:cNvSpPr/>
              <p:nvPr/>
            </p:nvSpPr>
            <p:spPr>
              <a:xfrm>
                <a:off x="4251240" y="400824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52" name="Line 35"/>
              <p:cNvSpPr/>
              <p:nvPr/>
            </p:nvSpPr>
            <p:spPr>
              <a:xfrm flipH="1">
                <a:off x="4251240" y="400824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pic>
        <p:nvPicPr>
          <p:cNvPr id="1553" name="그림 4" descr=""/>
          <p:cNvPicPr/>
          <p:nvPr/>
        </p:nvPicPr>
        <p:blipFill>
          <a:blip r:embed="rId2"/>
          <a:stretch/>
        </p:blipFill>
        <p:spPr>
          <a:xfrm>
            <a:off x="2923920" y="5868360"/>
            <a:ext cx="2875320" cy="380520"/>
          </a:xfrm>
          <a:prstGeom prst="rect">
            <a:avLst/>
          </a:prstGeom>
          <a:ln>
            <a:noFill/>
          </a:ln>
        </p:spPr>
      </p:pic>
      <p:sp>
        <p:nvSpPr>
          <p:cNvPr id="1554" name="CustomShape 36"/>
          <p:cNvSpPr/>
          <p:nvPr/>
        </p:nvSpPr>
        <p:spPr>
          <a:xfrm>
            <a:off x="2786040" y="1472040"/>
            <a:ext cx="2774880" cy="478512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CustomShape 37"/>
          <p:cNvSpPr/>
          <p:nvPr/>
        </p:nvSpPr>
        <p:spPr>
          <a:xfrm>
            <a:off x="3039840" y="5267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556" name="Group 38"/>
          <p:cNvGrpSpPr/>
          <p:nvPr/>
        </p:nvGrpSpPr>
        <p:grpSpPr>
          <a:xfrm>
            <a:off x="5164560" y="5354280"/>
            <a:ext cx="321120" cy="330120"/>
            <a:chOff x="5164560" y="5354280"/>
            <a:chExt cx="321120" cy="330120"/>
          </a:xfrm>
        </p:grpSpPr>
        <p:sp>
          <p:nvSpPr>
            <p:cNvPr id="1557" name="CustomShape 39"/>
            <p:cNvSpPr/>
            <p:nvPr/>
          </p:nvSpPr>
          <p:spPr>
            <a:xfrm>
              <a:off x="5164560" y="5354280"/>
              <a:ext cx="321120" cy="33012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8" name="CustomShape 40"/>
            <p:cNvSpPr/>
            <p:nvPr/>
          </p:nvSpPr>
          <p:spPr>
            <a:xfrm>
              <a:off x="5226840" y="5413680"/>
              <a:ext cx="202320" cy="19404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9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user_a_sh_main_3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1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2" name="Table 4"/>
          <p:cNvGraphicFramePr/>
          <p:nvPr/>
        </p:nvGraphicFramePr>
        <p:xfrm>
          <a:off x="8509680" y="128988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 프로젝트 페이지 연결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투자 프로젝트 페이지로 이동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63" name="CustomShape 5"/>
          <p:cNvSpPr/>
          <p:nvPr/>
        </p:nvSpPr>
        <p:spPr>
          <a:xfrm>
            <a:off x="4314960" y="866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564" name="CustomShape 6"/>
          <p:cNvSpPr/>
          <p:nvPr/>
        </p:nvSpPr>
        <p:spPr>
          <a:xfrm>
            <a:off x="298800" y="130392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65" name="Group 7"/>
          <p:cNvGrpSpPr/>
          <p:nvPr/>
        </p:nvGrpSpPr>
        <p:grpSpPr>
          <a:xfrm>
            <a:off x="3018240" y="2609280"/>
            <a:ext cx="1109160" cy="1172880"/>
            <a:chOff x="3018240" y="2609280"/>
            <a:chExt cx="1109160" cy="1172880"/>
          </a:xfrm>
        </p:grpSpPr>
        <p:grpSp>
          <p:nvGrpSpPr>
            <p:cNvPr id="1566" name="Group 8"/>
            <p:cNvGrpSpPr/>
            <p:nvPr/>
          </p:nvGrpSpPr>
          <p:grpSpPr>
            <a:xfrm>
              <a:off x="3018960" y="2609280"/>
              <a:ext cx="1108440" cy="1172880"/>
              <a:chOff x="3018960" y="2609280"/>
              <a:chExt cx="1108440" cy="1172880"/>
            </a:xfrm>
          </p:grpSpPr>
          <p:sp>
            <p:nvSpPr>
              <p:cNvPr id="1567" name="CustomShape 9"/>
              <p:cNvSpPr/>
              <p:nvPr/>
            </p:nvSpPr>
            <p:spPr>
              <a:xfrm>
                <a:off x="3018960" y="31917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568" name="CustomShape 10"/>
              <p:cNvSpPr/>
              <p:nvPr/>
            </p:nvSpPr>
            <p:spPr>
              <a:xfrm>
                <a:off x="3018960" y="260928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69" name="Group 11"/>
            <p:cNvGrpSpPr/>
            <p:nvPr/>
          </p:nvGrpSpPr>
          <p:grpSpPr>
            <a:xfrm>
              <a:off x="3018240" y="2609280"/>
              <a:ext cx="1109160" cy="590760"/>
              <a:chOff x="3018240" y="2609280"/>
              <a:chExt cx="1109160" cy="590760"/>
            </a:xfrm>
          </p:grpSpPr>
          <p:sp>
            <p:nvSpPr>
              <p:cNvPr id="1570" name="Line 12"/>
              <p:cNvSpPr/>
              <p:nvPr/>
            </p:nvSpPr>
            <p:spPr>
              <a:xfrm>
                <a:off x="3018240" y="260928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71" name="Line 13"/>
              <p:cNvSpPr/>
              <p:nvPr/>
            </p:nvSpPr>
            <p:spPr>
              <a:xfrm flipH="1">
                <a:off x="3018240" y="26092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72" name="Group 14"/>
          <p:cNvGrpSpPr/>
          <p:nvPr/>
        </p:nvGrpSpPr>
        <p:grpSpPr>
          <a:xfrm>
            <a:off x="4251240" y="2609280"/>
            <a:ext cx="1109160" cy="1172880"/>
            <a:chOff x="4251240" y="2609280"/>
            <a:chExt cx="1109160" cy="1172880"/>
          </a:xfrm>
        </p:grpSpPr>
        <p:grpSp>
          <p:nvGrpSpPr>
            <p:cNvPr id="1573" name="Group 15"/>
            <p:cNvGrpSpPr/>
            <p:nvPr/>
          </p:nvGrpSpPr>
          <p:grpSpPr>
            <a:xfrm>
              <a:off x="4251240" y="2609280"/>
              <a:ext cx="1108440" cy="1172880"/>
              <a:chOff x="4251240" y="2609280"/>
              <a:chExt cx="1108440" cy="1172880"/>
            </a:xfrm>
          </p:grpSpPr>
          <p:sp>
            <p:nvSpPr>
              <p:cNvPr id="1574" name="CustomShape 16"/>
              <p:cNvSpPr/>
              <p:nvPr/>
            </p:nvSpPr>
            <p:spPr>
              <a:xfrm>
                <a:off x="4251240" y="31917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575" name="CustomShape 17"/>
              <p:cNvSpPr/>
              <p:nvPr/>
            </p:nvSpPr>
            <p:spPr>
              <a:xfrm>
                <a:off x="4251240" y="260928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76" name="Group 18"/>
            <p:cNvGrpSpPr/>
            <p:nvPr/>
          </p:nvGrpSpPr>
          <p:grpSpPr>
            <a:xfrm>
              <a:off x="4251240" y="2609280"/>
              <a:ext cx="1109160" cy="590760"/>
              <a:chOff x="4251240" y="2609280"/>
              <a:chExt cx="1109160" cy="590760"/>
            </a:xfrm>
          </p:grpSpPr>
          <p:sp>
            <p:nvSpPr>
              <p:cNvPr id="1577" name="Line 19"/>
              <p:cNvSpPr/>
              <p:nvPr/>
            </p:nvSpPr>
            <p:spPr>
              <a:xfrm>
                <a:off x="4251240" y="260928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78" name="Line 20"/>
              <p:cNvSpPr/>
              <p:nvPr/>
            </p:nvSpPr>
            <p:spPr>
              <a:xfrm flipH="1">
                <a:off x="4251240" y="26092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1579" name="CustomShape 21"/>
          <p:cNvSpPr/>
          <p:nvPr/>
        </p:nvSpPr>
        <p:spPr>
          <a:xfrm>
            <a:off x="2967480" y="2278440"/>
            <a:ext cx="9108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프로젝트</a:t>
            </a:r>
            <a:endParaRPr b="0" lang="en-US" sz="1000" spc="-1" strike="noStrike">
              <a:latin typeface="Noto Sans CJK JP"/>
            </a:endParaRPr>
          </a:p>
        </p:txBody>
      </p:sp>
      <p:pic>
        <p:nvPicPr>
          <p:cNvPr id="1580" name="그림 3" descr=""/>
          <p:cNvPicPr/>
          <p:nvPr/>
        </p:nvPicPr>
        <p:blipFill>
          <a:blip r:embed="rId1"/>
          <a:stretch/>
        </p:blipFill>
        <p:spPr>
          <a:xfrm>
            <a:off x="2923920" y="1480320"/>
            <a:ext cx="2484000" cy="611640"/>
          </a:xfrm>
          <a:prstGeom prst="rect">
            <a:avLst/>
          </a:prstGeom>
          <a:ln>
            <a:noFill/>
          </a:ln>
        </p:spPr>
      </p:pic>
      <p:sp>
        <p:nvSpPr>
          <p:cNvPr id="1581" name="CustomShape 22"/>
          <p:cNvSpPr/>
          <p:nvPr/>
        </p:nvSpPr>
        <p:spPr>
          <a:xfrm>
            <a:off x="3002400" y="5261760"/>
            <a:ext cx="2357280" cy="3038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프로젝트 더보기</a:t>
            </a:r>
            <a:endParaRPr b="0" lang="en-US" sz="900" spc="-1" strike="noStrike">
              <a:latin typeface="Noto Sans CJK JP"/>
            </a:endParaRPr>
          </a:p>
        </p:txBody>
      </p:sp>
      <p:grpSp>
        <p:nvGrpSpPr>
          <p:cNvPr id="1582" name="Group 23"/>
          <p:cNvGrpSpPr/>
          <p:nvPr/>
        </p:nvGrpSpPr>
        <p:grpSpPr>
          <a:xfrm>
            <a:off x="3018240" y="3926160"/>
            <a:ext cx="1109160" cy="1172520"/>
            <a:chOff x="3018240" y="3926160"/>
            <a:chExt cx="1109160" cy="1172520"/>
          </a:xfrm>
        </p:grpSpPr>
        <p:grpSp>
          <p:nvGrpSpPr>
            <p:cNvPr id="1583" name="Group 24"/>
            <p:cNvGrpSpPr/>
            <p:nvPr/>
          </p:nvGrpSpPr>
          <p:grpSpPr>
            <a:xfrm>
              <a:off x="3018960" y="3926160"/>
              <a:ext cx="1108440" cy="1172520"/>
              <a:chOff x="3018960" y="3926160"/>
              <a:chExt cx="1108440" cy="1172520"/>
            </a:xfrm>
          </p:grpSpPr>
          <p:sp>
            <p:nvSpPr>
              <p:cNvPr id="1584" name="CustomShape 25"/>
              <p:cNvSpPr/>
              <p:nvPr/>
            </p:nvSpPr>
            <p:spPr>
              <a:xfrm>
                <a:off x="3018960" y="45082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585" name="CustomShape 26"/>
              <p:cNvSpPr/>
              <p:nvPr/>
            </p:nvSpPr>
            <p:spPr>
              <a:xfrm>
                <a:off x="3018960" y="392616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86" name="Group 27"/>
            <p:cNvGrpSpPr/>
            <p:nvPr/>
          </p:nvGrpSpPr>
          <p:grpSpPr>
            <a:xfrm>
              <a:off x="3018240" y="3926160"/>
              <a:ext cx="1109160" cy="590760"/>
              <a:chOff x="3018240" y="3926160"/>
              <a:chExt cx="1109160" cy="590760"/>
            </a:xfrm>
          </p:grpSpPr>
          <p:sp>
            <p:nvSpPr>
              <p:cNvPr id="1587" name="Line 28"/>
              <p:cNvSpPr/>
              <p:nvPr/>
            </p:nvSpPr>
            <p:spPr>
              <a:xfrm>
                <a:off x="3018240" y="392616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88" name="Line 29"/>
              <p:cNvSpPr/>
              <p:nvPr/>
            </p:nvSpPr>
            <p:spPr>
              <a:xfrm flipH="1">
                <a:off x="3018240" y="392616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89" name="Group 30"/>
          <p:cNvGrpSpPr/>
          <p:nvPr/>
        </p:nvGrpSpPr>
        <p:grpSpPr>
          <a:xfrm>
            <a:off x="4251240" y="3926160"/>
            <a:ext cx="1109160" cy="1172520"/>
            <a:chOff x="4251240" y="3926160"/>
            <a:chExt cx="1109160" cy="1172520"/>
          </a:xfrm>
        </p:grpSpPr>
        <p:grpSp>
          <p:nvGrpSpPr>
            <p:cNvPr id="1590" name="Group 31"/>
            <p:cNvGrpSpPr/>
            <p:nvPr/>
          </p:nvGrpSpPr>
          <p:grpSpPr>
            <a:xfrm>
              <a:off x="4251240" y="3926160"/>
              <a:ext cx="1108440" cy="1172520"/>
              <a:chOff x="4251240" y="3926160"/>
              <a:chExt cx="1108440" cy="1172520"/>
            </a:xfrm>
          </p:grpSpPr>
          <p:sp>
            <p:nvSpPr>
              <p:cNvPr id="1591" name="CustomShape 32"/>
              <p:cNvSpPr/>
              <p:nvPr/>
            </p:nvSpPr>
            <p:spPr>
              <a:xfrm>
                <a:off x="4251240" y="45082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592" name="CustomShape 33"/>
              <p:cNvSpPr/>
              <p:nvPr/>
            </p:nvSpPr>
            <p:spPr>
              <a:xfrm>
                <a:off x="4251240" y="392616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93" name="Group 34"/>
            <p:cNvGrpSpPr/>
            <p:nvPr/>
          </p:nvGrpSpPr>
          <p:grpSpPr>
            <a:xfrm>
              <a:off x="4251240" y="3926160"/>
              <a:ext cx="1109160" cy="590760"/>
              <a:chOff x="4251240" y="3926160"/>
              <a:chExt cx="1109160" cy="590760"/>
            </a:xfrm>
          </p:grpSpPr>
          <p:sp>
            <p:nvSpPr>
              <p:cNvPr id="1594" name="Line 35"/>
              <p:cNvSpPr/>
              <p:nvPr/>
            </p:nvSpPr>
            <p:spPr>
              <a:xfrm>
                <a:off x="4251240" y="392616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95" name="Line 36"/>
              <p:cNvSpPr/>
              <p:nvPr/>
            </p:nvSpPr>
            <p:spPr>
              <a:xfrm flipH="1">
                <a:off x="4251240" y="392616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1596" name="CustomShape 37"/>
          <p:cNvSpPr/>
          <p:nvPr/>
        </p:nvSpPr>
        <p:spPr>
          <a:xfrm>
            <a:off x="2786040" y="1472040"/>
            <a:ext cx="2774880" cy="478512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597" name="그림 5" descr=""/>
          <p:cNvPicPr/>
          <p:nvPr/>
        </p:nvPicPr>
        <p:blipFill>
          <a:blip r:embed="rId2"/>
          <a:stretch/>
        </p:blipFill>
        <p:spPr>
          <a:xfrm>
            <a:off x="2794320" y="5745240"/>
            <a:ext cx="2702880" cy="494640"/>
          </a:xfrm>
          <a:prstGeom prst="rect">
            <a:avLst/>
          </a:prstGeom>
          <a:ln>
            <a:noFill/>
          </a:ln>
        </p:spPr>
      </p:pic>
      <p:sp>
        <p:nvSpPr>
          <p:cNvPr id="1598" name="Line 38"/>
          <p:cNvSpPr/>
          <p:nvPr/>
        </p:nvSpPr>
        <p:spPr>
          <a:xfrm>
            <a:off x="2779560" y="5745240"/>
            <a:ext cx="2775600" cy="36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grpSp>
        <p:nvGrpSpPr>
          <p:cNvPr id="1599" name="Group 39"/>
          <p:cNvGrpSpPr/>
          <p:nvPr/>
        </p:nvGrpSpPr>
        <p:grpSpPr>
          <a:xfrm>
            <a:off x="5164560" y="5354280"/>
            <a:ext cx="321120" cy="330120"/>
            <a:chOff x="5164560" y="5354280"/>
            <a:chExt cx="321120" cy="330120"/>
          </a:xfrm>
        </p:grpSpPr>
        <p:sp>
          <p:nvSpPr>
            <p:cNvPr id="1600" name="CustomShape 40"/>
            <p:cNvSpPr/>
            <p:nvPr/>
          </p:nvSpPr>
          <p:spPr>
            <a:xfrm>
              <a:off x="5164560" y="5354280"/>
              <a:ext cx="321120" cy="33012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1" name="CustomShape 41"/>
            <p:cNvSpPr/>
            <p:nvPr/>
          </p:nvSpPr>
          <p:spPr>
            <a:xfrm>
              <a:off x="5226840" y="5413680"/>
              <a:ext cx="202320" cy="19404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2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user_a_sh_main_4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5" name="Table 4"/>
          <p:cNvGraphicFramePr/>
          <p:nvPr/>
        </p:nvGraphicFramePr>
        <p:xfrm>
          <a:off x="8509680" y="128988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Footer &amp; </a:t>
                      </a: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투자위험고지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하단 고정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06" name="CustomShape 5"/>
          <p:cNvSpPr/>
          <p:nvPr/>
        </p:nvSpPr>
        <p:spPr>
          <a:xfrm>
            <a:off x="131760" y="1289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6"/>
          <p:cNvSpPr/>
          <p:nvPr/>
        </p:nvSpPr>
        <p:spPr>
          <a:xfrm>
            <a:off x="2791800" y="1485720"/>
            <a:ext cx="2774880" cy="478512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7"/>
          <p:cNvSpPr/>
          <p:nvPr/>
        </p:nvSpPr>
        <p:spPr>
          <a:xfrm>
            <a:off x="2782800" y="5529960"/>
            <a:ext cx="2774880" cy="7293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투자위험고지</a:t>
            </a:r>
            <a:endParaRPr b="0" lang="en-US" sz="700" spc="-1" strike="noStrike">
              <a:latin typeface="Noto Sans CJK JP"/>
            </a:endParaRPr>
          </a:p>
          <a:p>
            <a:pPr algn="just">
              <a:lnSpc>
                <a:spcPct val="100000"/>
              </a:lnSpc>
            </a:pPr>
            <a:endParaRPr b="0" lang="en-US" sz="700" spc="-1" strike="noStrike">
              <a:latin typeface="Noto Sans CJK JP"/>
            </a:endParaRPr>
          </a:p>
          <a:p>
            <a:pPr algn="just">
              <a:lnSpc>
                <a:spcPct val="100000"/>
              </a:lnSpc>
            </a:pP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투자위험고지비상장기업 투자는 원금 손실의 가능성이 크니 </a:t>
            </a:r>
            <a:r>
              <a:rPr b="0" lang="en-US" sz="700" spc="-1" strike="noStrike" u="sng">
                <a:solidFill>
                  <a:srgbClr val="ffffff"/>
                </a:solidFill>
                <a:uFillTx/>
                <a:latin typeface="맑은 고딕"/>
                <a:ea typeface="DejaVu Sans"/>
              </a:rPr>
              <a:t>투자 위험 안내</a:t>
            </a: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를 꼭 확인하세요</a:t>
            </a: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. Fun</a:t>
            </a: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딩 </a:t>
            </a: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(</a:t>
            </a: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주</a:t>
            </a: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)</a:t>
            </a: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는 크라우드 펀딩 플랫폼을 제공하는 중개자로 자금을 모집하는 당사자가 아니며</a:t>
            </a: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, </a:t>
            </a:r>
            <a:r>
              <a:rPr b="0" lang="en-US" sz="700" spc="-1" strike="noStrike">
                <a:solidFill>
                  <a:srgbClr val="ffffff"/>
                </a:solidFill>
                <a:latin typeface="맑은 고딕"/>
                <a:ea typeface="DejaVu Sans"/>
              </a:rPr>
              <a:t>투자손실의 위험을 보전하거나 보상품 제공을 보장해 드리지 못합니다</a:t>
            </a:r>
            <a:endParaRPr b="0" lang="en-US" sz="700" spc="-1" strike="noStrike">
              <a:latin typeface="Noto Sans CJK JP"/>
            </a:endParaRPr>
          </a:p>
        </p:txBody>
      </p:sp>
      <p:sp>
        <p:nvSpPr>
          <p:cNvPr id="1609" name="CustomShape 8"/>
          <p:cNvSpPr/>
          <p:nvPr/>
        </p:nvSpPr>
        <p:spPr>
          <a:xfrm>
            <a:off x="2782800" y="3368160"/>
            <a:ext cx="2774880" cy="1861920"/>
          </a:xfrm>
          <a:prstGeom prst="rect">
            <a:avLst/>
          </a:prstGeom>
          <a:noFill/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0" name="Line 9"/>
          <p:cNvSpPr/>
          <p:nvPr/>
        </p:nvSpPr>
        <p:spPr>
          <a:xfrm>
            <a:off x="2799720" y="4481280"/>
            <a:ext cx="2775960" cy="36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1611" name="그림 7" descr=""/>
          <p:cNvPicPr/>
          <p:nvPr/>
        </p:nvPicPr>
        <p:blipFill>
          <a:blip r:embed="rId1"/>
          <a:stretch/>
        </p:blipFill>
        <p:spPr>
          <a:xfrm>
            <a:off x="2995200" y="4553280"/>
            <a:ext cx="895320" cy="895320"/>
          </a:xfrm>
          <a:prstGeom prst="rect">
            <a:avLst/>
          </a:prstGeom>
          <a:ln>
            <a:noFill/>
          </a:ln>
        </p:spPr>
      </p:pic>
      <p:graphicFrame>
        <p:nvGraphicFramePr>
          <p:cNvPr id="1612" name="Table 10"/>
          <p:cNvGraphicFramePr/>
          <p:nvPr/>
        </p:nvGraphicFramePr>
        <p:xfrm>
          <a:off x="3831480" y="4605120"/>
          <a:ext cx="1959480" cy="793080"/>
        </p:xfrm>
        <a:graphic>
          <a:graphicData uri="http://schemas.openxmlformats.org/drawingml/2006/table">
            <a:tbl>
              <a:tblPr/>
              <a:tblGrid>
                <a:gridCol w="1959840"/>
              </a:tblGrid>
              <a:tr h="219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Ezen Funding </a:t>
                      </a:r>
                      <a:r>
                        <a:rPr b="1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㈜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19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사업자등록번호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220-88-37661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19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서울특별시 종로구 미려빌딩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층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19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© WADIZ Platform Co., Ltd.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13" name="CustomShape 11"/>
          <p:cNvSpPr/>
          <p:nvPr/>
        </p:nvSpPr>
        <p:spPr>
          <a:xfrm>
            <a:off x="3018240" y="3920760"/>
            <a:ext cx="2357280" cy="3038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프로젝트 더보기</a:t>
            </a:r>
            <a:endParaRPr b="0" lang="en-US" sz="900" spc="-1" strike="noStrike">
              <a:latin typeface="Noto Sans CJK JP"/>
            </a:endParaRPr>
          </a:p>
        </p:txBody>
      </p:sp>
      <p:grpSp>
        <p:nvGrpSpPr>
          <p:cNvPr id="1614" name="Group 12"/>
          <p:cNvGrpSpPr/>
          <p:nvPr/>
        </p:nvGrpSpPr>
        <p:grpSpPr>
          <a:xfrm>
            <a:off x="3034440" y="2585160"/>
            <a:ext cx="1109160" cy="1172880"/>
            <a:chOff x="3034440" y="2585160"/>
            <a:chExt cx="1109160" cy="1172880"/>
          </a:xfrm>
        </p:grpSpPr>
        <p:grpSp>
          <p:nvGrpSpPr>
            <p:cNvPr id="1615" name="Group 13"/>
            <p:cNvGrpSpPr/>
            <p:nvPr/>
          </p:nvGrpSpPr>
          <p:grpSpPr>
            <a:xfrm>
              <a:off x="3034800" y="2585520"/>
              <a:ext cx="1108440" cy="1172520"/>
              <a:chOff x="3034800" y="2585520"/>
              <a:chExt cx="1108440" cy="1172520"/>
            </a:xfrm>
          </p:grpSpPr>
          <p:sp>
            <p:nvSpPr>
              <p:cNvPr id="1616" name="CustomShape 14"/>
              <p:cNvSpPr/>
              <p:nvPr/>
            </p:nvSpPr>
            <p:spPr>
              <a:xfrm>
                <a:off x="3034800" y="316764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617" name="CustomShape 15"/>
              <p:cNvSpPr/>
              <p:nvPr/>
            </p:nvSpPr>
            <p:spPr>
              <a:xfrm>
                <a:off x="3034800" y="258552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18" name="Group 16"/>
            <p:cNvGrpSpPr/>
            <p:nvPr/>
          </p:nvGrpSpPr>
          <p:grpSpPr>
            <a:xfrm>
              <a:off x="3034440" y="2585160"/>
              <a:ext cx="1109160" cy="591120"/>
              <a:chOff x="3034440" y="2585160"/>
              <a:chExt cx="1109160" cy="591120"/>
            </a:xfrm>
          </p:grpSpPr>
          <p:sp>
            <p:nvSpPr>
              <p:cNvPr id="1619" name="Line 17"/>
              <p:cNvSpPr/>
              <p:nvPr/>
            </p:nvSpPr>
            <p:spPr>
              <a:xfrm>
                <a:off x="3034440" y="258516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20" name="Line 18"/>
              <p:cNvSpPr/>
              <p:nvPr/>
            </p:nvSpPr>
            <p:spPr>
              <a:xfrm flipH="1">
                <a:off x="3034440" y="258516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621" name="Group 19"/>
          <p:cNvGrpSpPr/>
          <p:nvPr/>
        </p:nvGrpSpPr>
        <p:grpSpPr>
          <a:xfrm>
            <a:off x="4267080" y="2585160"/>
            <a:ext cx="1109160" cy="1172880"/>
            <a:chOff x="4267080" y="2585160"/>
            <a:chExt cx="1109160" cy="1172880"/>
          </a:xfrm>
        </p:grpSpPr>
        <p:grpSp>
          <p:nvGrpSpPr>
            <p:cNvPr id="1622" name="Group 20"/>
            <p:cNvGrpSpPr/>
            <p:nvPr/>
          </p:nvGrpSpPr>
          <p:grpSpPr>
            <a:xfrm>
              <a:off x="4267440" y="2585520"/>
              <a:ext cx="1108440" cy="1172520"/>
              <a:chOff x="4267440" y="2585520"/>
              <a:chExt cx="1108440" cy="1172520"/>
            </a:xfrm>
          </p:grpSpPr>
          <p:sp>
            <p:nvSpPr>
              <p:cNvPr id="1623" name="CustomShape 21"/>
              <p:cNvSpPr/>
              <p:nvPr/>
            </p:nvSpPr>
            <p:spPr>
              <a:xfrm>
                <a:off x="4267440" y="316764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624" name="CustomShape 22"/>
              <p:cNvSpPr/>
              <p:nvPr/>
            </p:nvSpPr>
            <p:spPr>
              <a:xfrm>
                <a:off x="4267440" y="258552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25" name="Group 23"/>
            <p:cNvGrpSpPr/>
            <p:nvPr/>
          </p:nvGrpSpPr>
          <p:grpSpPr>
            <a:xfrm>
              <a:off x="4267080" y="2585160"/>
              <a:ext cx="1109160" cy="591120"/>
              <a:chOff x="4267080" y="2585160"/>
              <a:chExt cx="1109160" cy="591120"/>
            </a:xfrm>
          </p:grpSpPr>
          <p:sp>
            <p:nvSpPr>
              <p:cNvPr id="1626" name="Line 24"/>
              <p:cNvSpPr/>
              <p:nvPr/>
            </p:nvSpPr>
            <p:spPr>
              <a:xfrm>
                <a:off x="4267080" y="258516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27" name="Line 25"/>
              <p:cNvSpPr/>
              <p:nvPr/>
            </p:nvSpPr>
            <p:spPr>
              <a:xfrm flipH="1">
                <a:off x="4267080" y="258516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pic>
        <p:nvPicPr>
          <p:cNvPr id="1628" name="그림 8" descr=""/>
          <p:cNvPicPr/>
          <p:nvPr/>
        </p:nvPicPr>
        <p:blipFill>
          <a:blip r:embed="rId2"/>
          <a:stretch/>
        </p:blipFill>
        <p:spPr>
          <a:xfrm>
            <a:off x="2993760" y="1490040"/>
            <a:ext cx="2491920" cy="970920"/>
          </a:xfrm>
          <a:prstGeom prst="rect">
            <a:avLst/>
          </a:prstGeom>
          <a:ln>
            <a:noFill/>
          </a:ln>
        </p:spPr>
      </p:pic>
      <p:sp>
        <p:nvSpPr>
          <p:cNvPr id="1629" name="CustomShape 26"/>
          <p:cNvSpPr/>
          <p:nvPr/>
        </p:nvSpPr>
        <p:spPr>
          <a:xfrm>
            <a:off x="2558880" y="53272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630" name="Group 27"/>
          <p:cNvGrpSpPr/>
          <p:nvPr/>
        </p:nvGrpSpPr>
        <p:grpSpPr>
          <a:xfrm>
            <a:off x="5164560" y="5354280"/>
            <a:ext cx="321120" cy="330120"/>
            <a:chOff x="5164560" y="5354280"/>
            <a:chExt cx="321120" cy="330120"/>
          </a:xfrm>
        </p:grpSpPr>
        <p:sp>
          <p:nvSpPr>
            <p:cNvPr id="1631" name="CustomShape 28"/>
            <p:cNvSpPr/>
            <p:nvPr/>
          </p:nvSpPr>
          <p:spPr>
            <a:xfrm>
              <a:off x="5164560" y="5354280"/>
              <a:ext cx="321120" cy="33012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2" name="CustomShape 29"/>
            <p:cNvSpPr/>
            <p:nvPr/>
          </p:nvSpPr>
          <p:spPr>
            <a:xfrm>
              <a:off x="5226840" y="5413680"/>
              <a:ext cx="202320" cy="19404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3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user_a_sh_chat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6" name="Table 4"/>
          <p:cNvGraphicFramePr/>
          <p:nvPr/>
        </p:nvGraphicFramePr>
        <p:xfrm>
          <a:off x="8509680" y="128988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tawk.io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서비스 사용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37" name="CustomShape 5"/>
          <p:cNvSpPr/>
          <p:nvPr/>
        </p:nvSpPr>
        <p:spPr>
          <a:xfrm>
            <a:off x="158040" y="129564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6"/>
          <p:cNvSpPr/>
          <p:nvPr/>
        </p:nvSpPr>
        <p:spPr>
          <a:xfrm>
            <a:off x="5757120" y="5661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639" name="Group 7"/>
          <p:cNvGrpSpPr/>
          <p:nvPr/>
        </p:nvGrpSpPr>
        <p:grpSpPr>
          <a:xfrm>
            <a:off x="2786040" y="1472040"/>
            <a:ext cx="2775240" cy="4785120"/>
            <a:chOff x="2786040" y="1472040"/>
            <a:chExt cx="2775240" cy="4785120"/>
          </a:xfrm>
        </p:grpSpPr>
        <p:sp>
          <p:nvSpPr>
            <p:cNvPr id="1640" name="CustomShape 8"/>
            <p:cNvSpPr/>
            <p:nvPr/>
          </p:nvSpPr>
          <p:spPr>
            <a:xfrm>
              <a:off x="2786040" y="1472040"/>
              <a:ext cx="2774880" cy="45504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41" name="그림 52" descr=""/>
            <p:cNvPicPr/>
            <p:nvPr/>
          </p:nvPicPr>
          <p:blipFill>
            <a:blip r:embed="rId1"/>
            <a:stretch/>
          </p:blipFill>
          <p:spPr>
            <a:xfrm>
              <a:off x="5053320" y="204300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2" name="그림 53" descr=""/>
            <p:cNvPicPr/>
            <p:nvPr/>
          </p:nvPicPr>
          <p:blipFill>
            <a:blip r:embed="rId2"/>
            <a:stretch/>
          </p:blipFill>
          <p:spPr>
            <a:xfrm>
              <a:off x="2853720" y="277632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3" name="그림 54" descr=""/>
            <p:cNvPicPr/>
            <p:nvPr/>
          </p:nvPicPr>
          <p:blipFill>
            <a:blip r:embed="rId3"/>
            <a:stretch/>
          </p:blipFill>
          <p:spPr>
            <a:xfrm>
              <a:off x="5074560" y="357156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4" name="그림 55" descr=""/>
            <p:cNvPicPr/>
            <p:nvPr/>
          </p:nvPicPr>
          <p:blipFill>
            <a:blip r:embed="rId4"/>
            <a:stretch/>
          </p:blipFill>
          <p:spPr>
            <a:xfrm>
              <a:off x="2853720" y="4356720"/>
              <a:ext cx="403560" cy="398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45" name="CustomShape 9"/>
            <p:cNvSpPr/>
            <p:nvPr/>
          </p:nvSpPr>
          <p:spPr>
            <a:xfrm>
              <a:off x="2804760" y="5797800"/>
              <a:ext cx="2721960" cy="451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6" name="CustomShape 10"/>
            <p:cNvSpPr/>
            <p:nvPr/>
          </p:nvSpPr>
          <p:spPr>
            <a:xfrm>
              <a:off x="3623040" y="2118240"/>
              <a:ext cx="1365840" cy="279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7" name="CustomShape 11"/>
            <p:cNvSpPr/>
            <p:nvPr/>
          </p:nvSpPr>
          <p:spPr>
            <a:xfrm>
              <a:off x="3312000" y="2848680"/>
              <a:ext cx="1365840" cy="279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8" name="CustomShape 12"/>
            <p:cNvSpPr/>
            <p:nvPr/>
          </p:nvSpPr>
          <p:spPr>
            <a:xfrm>
              <a:off x="3355560" y="4429080"/>
              <a:ext cx="1365840" cy="279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9" name="CustomShape 13"/>
            <p:cNvSpPr/>
            <p:nvPr/>
          </p:nvSpPr>
          <p:spPr>
            <a:xfrm>
              <a:off x="3623040" y="3652920"/>
              <a:ext cx="1365840" cy="279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0" name="CustomShape 14"/>
            <p:cNvSpPr/>
            <p:nvPr/>
          </p:nvSpPr>
          <p:spPr>
            <a:xfrm>
              <a:off x="2888280" y="5870520"/>
              <a:ext cx="1846800" cy="30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767171"/>
                  </a:solidFill>
                  <a:latin typeface="맑은 고딕"/>
                  <a:ea typeface="DejaVu Sans"/>
                </a:rPr>
                <a:t>메시지를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1651" name="CustomShape 15"/>
            <p:cNvSpPr/>
            <p:nvPr/>
          </p:nvSpPr>
          <p:spPr>
            <a:xfrm>
              <a:off x="4819320" y="5870520"/>
              <a:ext cx="637560" cy="30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보내기</a:t>
              </a:r>
              <a:endParaRPr b="0" lang="en-US" sz="1000" spc="-1" strike="noStrike">
                <a:latin typeface="Noto Sans CJK JP"/>
              </a:endParaRPr>
            </a:p>
          </p:txBody>
        </p:sp>
        <p:pic>
          <p:nvPicPr>
            <p:cNvPr id="1652" name="그림 8" descr=""/>
            <p:cNvPicPr/>
            <p:nvPr/>
          </p:nvPicPr>
          <p:blipFill>
            <a:blip r:embed="rId5"/>
            <a:stretch/>
          </p:blipFill>
          <p:spPr>
            <a:xfrm>
              <a:off x="2794320" y="1478880"/>
              <a:ext cx="2766960" cy="44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53" name="CustomShape 16"/>
            <p:cNvSpPr/>
            <p:nvPr/>
          </p:nvSpPr>
          <p:spPr>
            <a:xfrm>
              <a:off x="2786040" y="1472040"/>
              <a:ext cx="2774880" cy="478512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4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user_w_sh_main_1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57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658" name="Table 5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6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이벤트 팝업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이벤트 제목 삽입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X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버튼 클릭시 닫힘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펀딩 오픈 신청 페이지로 이동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자동 배너 이미지 변경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추천 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카테고리 무관하게 추천 프로젝트 노출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추천 프로젝트 동영상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동영상 노출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바로 재생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실시간 랭킹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각각 모금액 순으로 랭킹 노출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채팅창 표시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59" name="Group 6"/>
          <p:cNvGrpSpPr/>
          <p:nvPr/>
        </p:nvGrpSpPr>
        <p:grpSpPr>
          <a:xfrm>
            <a:off x="1127520" y="3996360"/>
            <a:ext cx="1109160" cy="1172520"/>
            <a:chOff x="1127520" y="3996360"/>
            <a:chExt cx="1109160" cy="1172520"/>
          </a:xfrm>
        </p:grpSpPr>
        <p:grpSp>
          <p:nvGrpSpPr>
            <p:cNvPr id="1660" name="Group 7"/>
            <p:cNvGrpSpPr/>
            <p:nvPr/>
          </p:nvGrpSpPr>
          <p:grpSpPr>
            <a:xfrm>
              <a:off x="1127880" y="3996360"/>
              <a:ext cx="1108440" cy="1172520"/>
              <a:chOff x="1127880" y="3996360"/>
              <a:chExt cx="1108440" cy="1172520"/>
            </a:xfrm>
          </p:grpSpPr>
          <p:sp>
            <p:nvSpPr>
              <p:cNvPr id="1661" name="CustomShape 8"/>
              <p:cNvSpPr/>
              <p:nvPr/>
            </p:nvSpPr>
            <p:spPr>
              <a:xfrm>
                <a:off x="1127880" y="45784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662" name="CustomShape 9"/>
              <p:cNvSpPr/>
              <p:nvPr/>
            </p:nvSpPr>
            <p:spPr>
              <a:xfrm>
                <a:off x="1127880" y="399636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63" name="Group 10"/>
            <p:cNvGrpSpPr/>
            <p:nvPr/>
          </p:nvGrpSpPr>
          <p:grpSpPr>
            <a:xfrm>
              <a:off x="1127520" y="3996360"/>
              <a:ext cx="1109160" cy="590760"/>
              <a:chOff x="1127520" y="3996360"/>
              <a:chExt cx="1109160" cy="590760"/>
            </a:xfrm>
          </p:grpSpPr>
          <p:sp>
            <p:nvSpPr>
              <p:cNvPr id="1664" name="Line 11"/>
              <p:cNvSpPr/>
              <p:nvPr/>
            </p:nvSpPr>
            <p:spPr>
              <a:xfrm>
                <a:off x="1127520" y="399636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65" name="Line 12"/>
              <p:cNvSpPr/>
              <p:nvPr/>
            </p:nvSpPr>
            <p:spPr>
              <a:xfrm flipH="1">
                <a:off x="1127520" y="399636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666" name="Group 13"/>
          <p:cNvGrpSpPr/>
          <p:nvPr/>
        </p:nvGrpSpPr>
        <p:grpSpPr>
          <a:xfrm>
            <a:off x="2434680" y="3991680"/>
            <a:ext cx="1109160" cy="1172880"/>
            <a:chOff x="2434680" y="3991680"/>
            <a:chExt cx="1109160" cy="1172880"/>
          </a:xfrm>
        </p:grpSpPr>
        <p:grpSp>
          <p:nvGrpSpPr>
            <p:cNvPr id="1667" name="Group 14"/>
            <p:cNvGrpSpPr/>
            <p:nvPr/>
          </p:nvGrpSpPr>
          <p:grpSpPr>
            <a:xfrm>
              <a:off x="2435040" y="3992040"/>
              <a:ext cx="1108440" cy="1172520"/>
              <a:chOff x="2435040" y="3992040"/>
              <a:chExt cx="1108440" cy="1172520"/>
            </a:xfrm>
          </p:grpSpPr>
          <p:sp>
            <p:nvSpPr>
              <p:cNvPr id="1668" name="CustomShape 15"/>
              <p:cNvSpPr/>
              <p:nvPr/>
            </p:nvSpPr>
            <p:spPr>
              <a:xfrm>
                <a:off x="2435040" y="45741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669" name="CustomShape 16"/>
              <p:cNvSpPr/>
              <p:nvPr/>
            </p:nvSpPr>
            <p:spPr>
              <a:xfrm>
                <a:off x="2435040" y="39920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70" name="Group 17"/>
            <p:cNvGrpSpPr/>
            <p:nvPr/>
          </p:nvGrpSpPr>
          <p:grpSpPr>
            <a:xfrm>
              <a:off x="2434680" y="3991680"/>
              <a:ext cx="1109160" cy="591120"/>
              <a:chOff x="2434680" y="3991680"/>
              <a:chExt cx="1109160" cy="591120"/>
            </a:xfrm>
          </p:grpSpPr>
          <p:sp>
            <p:nvSpPr>
              <p:cNvPr id="1671" name="Line 18"/>
              <p:cNvSpPr/>
              <p:nvPr/>
            </p:nvSpPr>
            <p:spPr>
              <a:xfrm>
                <a:off x="2434680" y="399168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72" name="Line 19"/>
              <p:cNvSpPr/>
              <p:nvPr/>
            </p:nvSpPr>
            <p:spPr>
              <a:xfrm flipH="1">
                <a:off x="2434680" y="39916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673" name="Group 20"/>
          <p:cNvGrpSpPr/>
          <p:nvPr/>
        </p:nvGrpSpPr>
        <p:grpSpPr>
          <a:xfrm>
            <a:off x="3726360" y="3991680"/>
            <a:ext cx="1109160" cy="1172880"/>
            <a:chOff x="3726360" y="3991680"/>
            <a:chExt cx="1109160" cy="1172880"/>
          </a:xfrm>
        </p:grpSpPr>
        <p:grpSp>
          <p:nvGrpSpPr>
            <p:cNvPr id="1674" name="Group 21"/>
            <p:cNvGrpSpPr/>
            <p:nvPr/>
          </p:nvGrpSpPr>
          <p:grpSpPr>
            <a:xfrm>
              <a:off x="3726360" y="3992040"/>
              <a:ext cx="1108440" cy="1172520"/>
              <a:chOff x="3726360" y="3992040"/>
              <a:chExt cx="1108440" cy="1172520"/>
            </a:xfrm>
          </p:grpSpPr>
          <p:sp>
            <p:nvSpPr>
              <p:cNvPr id="1675" name="CustomShape 22"/>
              <p:cNvSpPr/>
              <p:nvPr/>
            </p:nvSpPr>
            <p:spPr>
              <a:xfrm>
                <a:off x="3726360" y="45741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676" name="CustomShape 23"/>
              <p:cNvSpPr/>
              <p:nvPr/>
            </p:nvSpPr>
            <p:spPr>
              <a:xfrm>
                <a:off x="3726360" y="39920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77" name="Group 24"/>
            <p:cNvGrpSpPr/>
            <p:nvPr/>
          </p:nvGrpSpPr>
          <p:grpSpPr>
            <a:xfrm>
              <a:off x="3726360" y="3991680"/>
              <a:ext cx="1109160" cy="591120"/>
              <a:chOff x="3726360" y="3991680"/>
              <a:chExt cx="1109160" cy="591120"/>
            </a:xfrm>
          </p:grpSpPr>
          <p:sp>
            <p:nvSpPr>
              <p:cNvPr id="1678" name="Line 25"/>
              <p:cNvSpPr/>
              <p:nvPr/>
            </p:nvSpPr>
            <p:spPr>
              <a:xfrm>
                <a:off x="3726360" y="399168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79" name="Line 26"/>
              <p:cNvSpPr/>
              <p:nvPr/>
            </p:nvSpPr>
            <p:spPr>
              <a:xfrm flipH="1">
                <a:off x="3726360" y="39916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680" name="Group 27"/>
          <p:cNvGrpSpPr/>
          <p:nvPr/>
        </p:nvGrpSpPr>
        <p:grpSpPr>
          <a:xfrm>
            <a:off x="1127520" y="5301000"/>
            <a:ext cx="1109160" cy="1172880"/>
            <a:chOff x="1127520" y="5301000"/>
            <a:chExt cx="1109160" cy="1172880"/>
          </a:xfrm>
        </p:grpSpPr>
        <p:grpSp>
          <p:nvGrpSpPr>
            <p:cNvPr id="1681" name="Group 28"/>
            <p:cNvGrpSpPr/>
            <p:nvPr/>
          </p:nvGrpSpPr>
          <p:grpSpPr>
            <a:xfrm>
              <a:off x="1127880" y="5301000"/>
              <a:ext cx="1108440" cy="1172880"/>
              <a:chOff x="1127880" y="5301000"/>
              <a:chExt cx="1108440" cy="1172880"/>
            </a:xfrm>
          </p:grpSpPr>
          <p:sp>
            <p:nvSpPr>
              <p:cNvPr id="1682" name="CustomShape 29"/>
              <p:cNvSpPr/>
              <p:nvPr/>
            </p:nvSpPr>
            <p:spPr>
              <a:xfrm>
                <a:off x="1127880" y="58834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683" name="CustomShape 30"/>
              <p:cNvSpPr/>
              <p:nvPr/>
            </p:nvSpPr>
            <p:spPr>
              <a:xfrm>
                <a:off x="1127880" y="530100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84" name="Group 31"/>
            <p:cNvGrpSpPr/>
            <p:nvPr/>
          </p:nvGrpSpPr>
          <p:grpSpPr>
            <a:xfrm>
              <a:off x="1127520" y="5301000"/>
              <a:ext cx="1109160" cy="591120"/>
              <a:chOff x="1127520" y="5301000"/>
              <a:chExt cx="1109160" cy="591120"/>
            </a:xfrm>
          </p:grpSpPr>
          <p:sp>
            <p:nvSpPr>
              <p:cNvPr id="1685" name="Line 32"/>
              <p:cNvSpPr/>
              <p:nvPr/>
            </p:nvSpPr>
            <p:spPr>
              <a:xfrm>
                <a:off x="1127520" y="530100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86" name="Line 33"/>
              <p:cNvSpPr/>
              <p:nvPr/>
            </p:nvSpPr>
            <p:spPr>
              <a:xfrm flipH="1">
                <a:off x="1127520" y="530100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aphicFrame>
        <p:nvGraphicFramePr>
          <p:cNvPr id="1687" name="Table 34"/>
          <p:cNvGraphicFramePr/>
          <p:nvPr/>
        </p:nvGraphicFramePr>
        <p:xfrm>
          <a:off x="167400" y="1247040"/>
          <a:ext cx="8031600" cy="2648880"/>
        </p:xfrm>
        <a:graphic>
          <a:graphicData uri="http://schemas.openxmlformats.org/drawingml/2006/table">
            <a:tbl>
              <a:tblPr/>
              <a:tblGrid>
                <a:gridCol w="3194640"/>
                <a:gridCol w="1169640"/>
                <a:gridCol w="3667680"/>
              </a:tblGrid>
              <a:tr h="392040"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이벤트 제목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noFill/>
                    </a:lnB>
                    <a:solidFill>
                      <a:srgbClr val="3b383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333f4f"/>
                          </a:solidFill>
                          <a:latin typeface="맑은 고딕"/>
                        </a:rPr>
                        <a:t>투자   리워드   더보기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333f4f"/>
                          </a:solidFill>
                          <a:latin typeface="맑은 고딕"/>
                        </a:rPr>
                        <a:t>로그인   회원가입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886400"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88" name="Table 35"/>
          <p:cNvGraphicFramePr/>
          <p:nvPr/>
        </p:nvGraphicFramePr>
        <p:xfrm>
          <a:off x="4975560" y="3910680"/>
          <a:ext cx="2116440" cy="2647440"/>
        </p:xfrm>
        <a:graphic>
          <a:graphicData uri="http://schemas.openxmlformats.org/drawingml/2006/table">
            <a:tbl>
              <a:tblPr/>
              <a:tblGrid>
                <a:gridCol w="2116800"/>
              </a:tblGrid>
              <a:tr h="2647800">
                <a:tc>
                  <a:tcPr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89" name="Line 36"/>
          <p:cNvSpPr/>
          <p:nvPr/>
        </p:nvSpPr>
        <p:spPr>
          <a:xfrm>
            <a:off x="157680" y="6558480"/>
            <a:ext cx="8032320" cy="360"/>
          </a:xfrm>
          <a:prstGeom prst="line">
            <a:avLst/>
          </a:prstGeom>
          <a:ln w="12600">
            <a:solidFill>
              <a:srgbClr val="a1a1a1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graphicFrame>
        <p:nvGraphicFramePr>
          <p:cNvPr id="1690" name="Table 37"/>
          <p:cNvGraphicFramePr/>
          <p:nvPr/>
        </p:nvGraphicFramePr>
        <p:xfrm>
          <a:off x="5098680" y="4417200"/>
          <a:ext cx="1870200" cy="2381040"/>
        </p:xfrm>
        <a:graphic>
          <a:graphicData uri="http://schemas.openxmlformats.org/drawingml/2006/table">
            <a:tbl>
              <a:tblPr/>
              <a:tblGrid>
                <a:gridCol w="218880"/>
                <a:gridCol w="982440"/>
                <a:gridCol w="669240"/>
              </a:tblGrid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91" name="CustomShape 38"/>
          <p:cNvSpPr/>
          <p:nvPr/>
        </p:nvSpPr>
        <p:spPr>
          <a:xfrm>
            <a:off x="5036760" y="3980880"/>
            <a:ext cx="118152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실시간랭킹</a:t>
            </a:r>
            <a:endParaRPr b="0" lang="en-US" sz="1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 u="sng">
                <a:solidFill>
                  <a:srgbClr val="000000"/>
                </a:solidFill>
                <a:uFillTx/>
                <a:latin typeface="맑은 고딕"/>
                <a:ea typeface="DejaVu Sans"/>
              </a:rPr>
              <a:t>투자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0" lang="en-US" sz="800" spc="-1" strike="noStrike">
                <a:solidFill>
                  <a:srgbClr val="767171"/>
                </a:solidFill>
                <a:latin typeface="맑은 고딕"/>
                <a:ea typeface="DejaVu Sans"/>
              </a:rPr>
              <a:t>리워드</a:t>
            </a:r>
            <a:endParaRPr b="0" lang="en-US" sz="800" spc="-1" strike="noStrike">
              <a:latin typeface="Noto Sans CJK JP"/>
            </a:endParaRPr>
          </a:p>
        </p:txBody>
      </p:sp>
      <p:graphicFrame>
        <p:nvGraphicFramePr>
          <p:cNvPr id="1692" name="Table 39"/>
          <p:cNvGraphicFramePr/>
          <p:nvPr/>
        </p:nvGraphicFramePr>
        <p:xfrm>
          <a:off x="6369120" y="446616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93" name="Table 40"/>
          <p:cNvGraphicFramePr/>
          <p:nvPr/>
        </p:nvGraphicFramePr>
        <p:xfrm>
          <a:off x="6369120" y="486972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94" name="Table 41"/>
          <p:cNvGraphicFramePr/>
          <p:nvPr/>
        </p:nvGraphicFramePr>
        <p:xfrm>
          <a:off x="6369120" y="530604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95" name="Table 42"/>
          <p:cNvGraphicFramePr/>
          <p:nvPr/>
        </p:nvGraphicFramePr>
        <p:xfrm>
          <a:off x="6369120" y="569556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96" name="Table 43"/>
          <p:cNvGraphicFramePr/>
          <p:nvPr/>
        </p:nvGraphicFramePr>
        <p:xfrm>
          <a:off x="6369120" y="611028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97" name="CustomShape 44"/>
          <p:cNvSpPr/>
          <p:nvPr/>
        </p:nvSpPr>
        <p:spPr>
          <a:xfrm>
            <a:off x="7184880" y="15555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698" name="CustomShape 45"/>
          <p:cNvSpPr/>
          <p:nvPr/>
        </p:nvSpPr>
        <p:spPr>
          <a:xfrm>
            <a:off x="3120840" y="27878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699" name="CustomShape 46"/>
          <p:cNvSpPr/>
          <p:nvPr/>
        </p:nvSpPr>
        <p:spPr>
          <a:xfrm>
            <a:off x="5950800" y="4050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700" name="CustomShape 47"/>
          <p:cNvSpPr/>
          <p:nvPr/>
        </p:nvSpPr>
        <p:spPr>
          <a:xfrm>
            <a:off x="734040" y="40348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1701" name="그림 15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4628880" y="1380240"/>
            <a:ext cx="123840" cy="123840"/>
          </a:xfrm>
          <a:prstGeom prst="rect">
            <a:avLst/>
          </a:prstGeom>
          <a:ln>
            <a:noFill/>
          </a:ln>
        </p:spPr>
      </p:pic>
      <p:pic>
        <p:nvPicPr>
          <p:cNvPr id="1702" name="그림 16" descr=""/>
          <p:cNvPicPr/>
          <p:nvPr/>
        </p:nvPicPr>
        <p:blipFill>
          <a:blip r:embed="rId2"/>
          <a:stretch/>
        </p:blipFill>
        <p:spPr>
          <a:xfrm>
            <a:off x="1127880" y="3446280"/>
            <a:ext cx="1004760" cy="290880"/>
          </a:xfrm>
          <a:prstGeom prst="rect">
            <a:avLst/>
          </a:prstGeom>
          <a:ln>
            <a:noFill/>
          </a:ln>
        </p:spPr>
      </p:pic>
      <p:pic>
        <p:nvPicPr>
          <p:cNvPr id="1703" name="그림 17" descr=""/>
          <p:cNvPicPr/>
          <p:nvPr/>
        </p:nvPicPr>
        <p:blipFill>
          <a:blip r:embed="rId3"/>
          <a:stretch/>
        </p:blipFill>
        <p:spPr>
          <a:xfrm>
            <a:off x="2340000" y="5216760"/>
            <a:ext cx="2588400" cy="1320120"/>
          </a:xfrm>
          <a:prstGeom prst="rect">
            <a:avLst/>
          </a:prstGeom>
          <a:ln>
            <a:noFill/>
          </a:ln>
        </p:spPr>
      </p:pic>
      <p:sp>
        <p:nvSpPr>
          <p:cNvPr id="1704" name="CustomShape 48"/>
          <p:cNvSpPr/>
          <p:nvPr/>
        </p:nvSpPr>
        <p:spPr>
          <a:xfrm>
            <a:off x="4314960" y="866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705" name="CustomShape 49"/>
          <p:cNvSpPr/>
          <p:nvPr/>
        </p:nvSpPr>
        <p:spPr>
          <a:xfrm>
            <a:off x="4174200" y="55155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706" name="Group 50"/>
          <p:cNvGrpSpPr/>
          <p:nvPr/>
        </p:nvGrpSpPr>
        <p:grpSpPr>
          <a:xfrm>
            <a:off x="7563240" y="5982480"/>
            <a:ext cx="541080" cy="477360"/>
            <a:chOff x="7563240" y="5982480"/>
            <a:chExt cx="541080" cy="477360"/>
          </a:xfrm>
        </p:grpSpPr>
        <p:sp>
          <p:nvSpPr>
            <p:cNvPr id="1707" name="CustomShape 51"/>
            <p:cNvSpPr/>
            <p:nvPr/>
          </p:nvSpPr>
          <p:spPr>
            <a:xfrm>
              <a:off x="7563240" y="5982480"/>
              <a:ext cx="541080" cy="4773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8" name="CustomShape 52"/>
            <p:cNvSpPr/>
            <p:nvPr/>
          </p:nvSpPr>
          <p:spPr>
            <a:xfrm>
              <a:off x="7668000" y="6068520"/>
              <a:ext cx="341280" cy="2808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709" name="그림 65" descr=""/>
          <p:cNvPicPr/>
          <p:nvPr/>
        </p:nvPicPr>
        <p:blipFill>
          <a:blip r:embed="rId4"/>
          <a:stretch/>
        </p:blipFill>
        <p:spPr>
          <a:xfrm>
            <a:off x="934200" y="1710720"/>
            <a:ext cx="970920" cy="218520"/>
          </a:xfrm>
          <a:prstGeom prst="rect">
            <a:avLst/>
          </a:prstGeom>
          <a:ln>
            <a:noFill/>
          </a:ln>
        </p:spPr>
      </p:pic>
      <p:pic>
        <p:nvPicPr>
          <p:cNvPr id="1710" name="그림 3" descr=""/>
          <p:cNvPicPr/>
          <p:nvPr/>
        </p:nvPicPr>
        <p:blipFill>
          <a:blip r:embed="rId5"/>
          <a:stretch/>
        </p:blipFill>
        <p:spPr>
          <a:xfrm>
            <a:off x="6093720" y="1656360"/>
            <a:ext cx="1042560" cy="311040"/>
          </a:xfrm>
          <a:prstGeom prst="rect">
            <a:avLst/>
          </a:prstGeom>
          <a:ln>
            <a:noFill/>
          </a:ln>
        </p:spPr>
      </p:pic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1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user_w_sh_main_2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1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1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14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715" name="Table 5"/>
          <p:cNvGraphicFramePr/>
          <p:nvPr/>
        </p:nvGraphicFramePr>
        <p:xfrm>
          <a:off x="8509680" y="1289880"/>
          <a:ext cx="3531240" cy="25750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09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 전환 버튼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이미지가 해당방향으로 이동하면서 화면 노출 이미지 전환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8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이미지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이미지 등록시 자동 썸네일 노출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9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 정보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회사명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소개 멘트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모금액 달성률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리워드 표시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디데이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16" name="CustomShape 6"/>
          <p:cNvSpPr/>
          <p:nvPr/>
        </p:nvSpPr>
        <p:spPr>
          <a:xfrm>
            <a:off x="799560" y="20714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717" name="Group 7"/>
          <p:cNvGrpSpPr/>
          <p:nvPr/>
        </p:nvGrpSpPr>
        <p:grpSpPr>
          <a:xfrm>
            <a:off x="1217160" y="1863000"/>
            <a:ext cx="1780920" cy="1536120"/>
            <a:chOff x="1217160" y="1863000"/>
            <a:chExt cx="1780920" cy="1536120"/>
          </a:xfrm>
        </p:grpSpPr>
        <p:grpSp>
          <p:nvGrpSpPr>
            <p:cNvPr id="1718" name="Group 8"/>
            <p:cNvGrpSpPr/>
            <p:nvPr/>
          </p:nvGrpSpPr>
          <p:grpSpPr>
            <a:xfrm>
              <a:off x="1226880" y="1863000"/>
              <a:ext cx="1770840" cy="1536120"/>
              <a:chOff x="1226880" y="1863000"/>
              <a:chExt cx="1770840" cy="1536120"/>
            </a:xfrm>
          </p:grpSpPr>
          <p:sp>
            <p:nvSpPr>
              <p:cNvPr id="1719" name="CustomShape 9"/>
              <p:cNvSpPr/>
              <p:nvPr/>
            </p:nvSpPr>
            <p:spPr>
              <a:xfrm>
                <a:off x="1226880" y="2733120"/>
                <a:ext cx="1770840" cy="6660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9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9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900" spc="-1" strike="noStrike">
                  <a:latin typeface="Noto Sans CJK JP"/>
                </a:endParaRPr>
              </a:p>
            </p:txBody>
          </p:sp>
          <p:sp>
            <p:nvSpPr>
              <p:cNvPr id="1720" name="CustomShape 10"/>
              <p:cNvSpPr/>
              <p:nvPr/>
            </p:nvSpPr>
            <p:spPr>
              <a:xfrm>
                <a:off x="1226880" y="1863000"/>
                <a:ext cx="1770840" cy="8798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721" name="Group 11"/>
            <p:cNvGrpSpPr/>
            <p:nvPr/>
          </p:nvGrpSpPr>
          <p:grpSpPr>
            <a:xfrm>
              <a:off x="1217160" y="1870560"/>
              <a:ext cx="1780920" cy="873000"/>
              <a:chOff x="1217160" y="1870560"/>
              <a:chExt cx="1780920" cy="873000"/>
            </a:xfrm>
          </p:grpSpPr>
          <p:sp>
            <p:nvSpPr>
              <p:cNvPr id="1722" name="Line 12"/>
              <p:cNvSpPr/>
              <p:nvPr/>
            </p:nvSpPr>
            <p:spPr>
              <a:xfrm>
                <a:off x="1217160" y="1870560"/>
                <a:ext cx="1780920" cy="8622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723" name="Line 13"/>
              <p:cNvSpPr/>
              <p:nvPr/>
            </p:nvSpPr>
            <p:spPr>
              <a:xfrm flipH="1">
                <a:off x="1226520" y="1870560"/>
                <a:ext cx="1771560" cy="8730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724" name="Group 14"/>
          <p:cNvGrpSpPr/>
          <p:nvPr/>
        </p:nvGrpSpPr>
        <p:grpSpPr>
          <a:xfrm>
            <a:off x="3224880" y="1863000"/>
            <a:ext cx="1770840" cy="1536120"/>
            <a:chOff x="3224880" y="1863000"/>
            <a:chExt cx="1770840" cy="1536120"/>
          </a:xfrm>
        </p:grpSpPr>
        <p:sp>
          <p:nvSpPr>
            <p:cNvPr id="1725" name="CustomShape 15"/>
            <p:cNvSpPr/>
            <p:nvPr/>
          </p:nvSpPr>
          <p:spPr>
            <a:xfrm>
              <a:off x="3224880" y="273312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&lt;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메탈로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VINCENT&gt; 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149% |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| D-18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1726" name="CustomShape 16"/>
            <p:cNvSpPr/>
            <p:nvPr/>
          </p:nvSpPr>
          <p:spPr>
            <a:xfrm>
              <a:off x="3224880" y="186300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27" name="Group 17"/>
          <p:cNvGrpSpPr/>
          <p:nvPr/>
        </p:nvGrpSpPr>
        <p:grpSpPr>
          <a:xfrm>
            <a:off x="5164200" y="1863000"/>
            <a:ext cx="1770840" cy="1536120"/>
            <a:chOff x="5164200" y="1863000"/>
            <a:chExt cx="1770840" cy="1536120"/>
          </a:xfrm>
        </p:grpSpPr>
        <p:sp>
          <p:nvSpPr>
            <p:cNvPr id="1728" name="CustomShape 18"/>
            <p:cNvSpPr/>
            <p:nvPr/>
          </p:nvSpPr>
          <p:spPr>
            <a:xfrm>
              <a:off x="5164200" y="273312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&lt;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메탈로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VINCENT&gt; 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149% |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| D-18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1729" name="CustomShape 19"/>
            <p:cNvSpPr/>
            <p:nvPr/>
          </p:nvSpPr>
          <p:spPr>
            <a:xfrm>
              <a:off x="5164200" y="186300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30" name="Group 20"/>
          <p:cNvGrpSpPr/>
          <p:nvPr/>
        </p:nvGrpSpPr>
        <p:grpSpPr>
          <a:xfrm>
            <a:off x="3229560" y="1870560"/>
            <a:ext cx="1781280" cy="873000"/>
            <a:chOff x="3229560" y="1870560"/>
            <a:chExt cx="1781280" cy="873000"/>
          </a:xfrm>
        </p:grpSpPr>
        <p:sp>
          <p:nvSpPr>
            <p:cNvPr id="1731" name="Line 21"/>
            <p:cNvSpPr/>
            <p:nvPr/>
          </p:nvSpPr>
          <p:spPr>
            <a:xfrm>
              <a:off x="3229560" y="1870560"/>
              <a:ext cx="178092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32" name="Line 22"/>
            <p:cNvSpPr/>
            <p:nvPr/>
          </p:nvSpPr>
          <p:spPr>
            <a:xfrm flipH="1">
              <a:off x="3239640" y="1870560"/>
              <a:ext cx="1771200" cy="8730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33" name="Group 23"/>
          <p:cNvGrpSpPr/>
          <p:nvPr/>
        </p:nvGrpSpPr>
        <p:grpSpPr>
          <a:xfrm>
            <a:off x="5163480" y="1870560"/>
            <a:ext cx="1781280" cy="873000"/>
            <a:chOff x="5163480" y="1870560"/>
            <a:chExt cx="1781280" cy="873000"/>
          </a:xfrm>
        </p:grpSpPr>
        <p:sp>
          <p:nvSpPr>
            <p:cNvPr id="1734" name="Line 24"/>
            <p:cNvSpPr/>
            <p:nvPr/>
          </p:nvSpPr>
          <p:spPr>
            <a:xfrm>
              <a:off x="5163480" y="1870560"/>
              <a:ext cx="178128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35" name="Line 25"/>
            <p:cNvSpPr/>
            <p:nvPr/>
          </p:nvSpPr>
          <p:spPr>
            <a:xfrm flipH="1">
              <a:off x="5173200" y="1870560"/>
              <a:ext cx="1771200" cy="8730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36" name="Group 26"/>
          <p:cNvGrpSpPr/>
          <p:nvPr/>
        </p:nvGrpSpPr>
        <p:grpSpPr>
          <a:xfrm>
            <a:off x="1217160" y="3992400"/>
            <a:ext cx="1780920" cy="1536120"/>
            <a:chOff x="1217160" y="3992400"/>
            <a:chExt cx="1780920" cy="1536120"/>
          </a:xfrm>
        </p:grpSpPr>
        <p:grpSp>
          <p:nvGrpSpPr>
            <p:cNvPr id="1737" name="Group 27"/>
            <p:cNvGrpSpPr/>
            <p:nvPr/>
          </p:nvGrpSpPr>
          <p:grpSpPr>
            <a:xfrm>
              <a:off x="1226880" y="3992400"/>
              <a:ext cx="1770840" cy="1536120"/>
              <a:chOff x="1226880" y="3992400"/>
              <a:chExt cx="1770840" cy="1536120"/>
            </a:xfrm>
          </p:grpSpPr>
          <p:sp>
            <p:nvSpPr>
              <p:cNvPr id="1738" name="CustomShape 28"/>
              <p:cNvSpPr/>
              <p:nvPr/>
            </p:nvSpPr>
            <p:spPr>
              <a:xfrm>
                <a:off x="1226880" y="4862520"/>
                <a:ext cx="1770840" cy="6660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9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9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900" spc="-1" strike="noStrike">
                  <a:latin typeface="Noto Sans CJK JP"/>
                </a:endParaRPr>
              </a:p>
            </p:txBody>
          </p:sp>
          <p:sp>
            <p:nvSpPr>
              <p:cNvPr id="1739" name="CustomShape 29"/>
              <p:cNvSpPr/>
              <p:nvPr/>
            </p:nvSpPr>
            <p:spPr>
              <a:xfrm>
                <a:off x="1226880" y="3992400"/>
                <a:ext cx="1770840" cy="8798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740" name="Group 30"/>
            <p:cNvGrpSpPr/>
            <p:nvPr/>
          </p:nvGrpSpPr>
          <p:grpSpPr>
            <a:xfrm>
              <a:off x="1217160" y="3999960"/>
              <a:ext cx="1780920" cy="872640"/>
              <a:chOff x="1217160" y="3999960"/>
              <a:chExt cx="1780920" cy="872640"/>
            </a:xfrm>
          </p:grpSpPr>
          <p:sp>
            <p:nvSpPr>
              <p:cNvPr id="1741" name="Line 31"/>
              <p:cNvSpPr/>
              <p:nvPr/>
            </p:nvSpPr>
            <p:spPr>
              <a:xfrm>
                <a:off x="1217160" y="3999960"/>
                <a:ext cx="1780920" cy="8622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742" name="Line 32"/>
              <p:cNvSpPr/>
              <p:nvPr/>
            </p:nvSpPr>
            <p:spPr>
              <a:xfrm flipH="1">
                <a:off x="1226520" y="3999960"/>
                <a:ext cx="1771560" cy="8726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743" name="Group 33"/>
          <p:cNvGrpSpPr/>
          <p:nvPr/>
        </p:nvGrpSpPr>
        <p:grpSpPr>
          <a:xfrm>
            <a:off x="3224880" y="3992400"/>
            <a:ext cx="1770840" cy="1536120"/>
            <a:chOff x="3224880" y="3992400"/>
            <a:chExt cx="1770840" cy="1536120"/>
          </a:xfrm>
        </p:grpSpPr>
        <p:sp>
          <p:nvSpPr>
            <p:cNvPr id="1744" name="CustomShape 34"/>
            <p:cNvSpPr/>
            <p:nvPr/>
          </p:nvSpPr>
          <p:spPr>
            <a:xfrm>
              <a:off x="3224880" y="486252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&lt;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메탈로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VINCENT&gt; 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149% |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| D-18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1745" name="CustomShape 35"/>
            <p:cNvSpPr/>
            <p:nvPr/>
          </p:nvSpPr>
          <p:spPr>
            <a:xfrm>
              <a:off x="3224880" y="399240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46" name="Group 36"/>
          <p:cNvGrpSpPr/>
          <p:nvPr/>
        </p:nvGrpSpPr>
        <p:grpSpPr>
          <a:xfrm>
            <a:off x="5164200" y="3992400"/>
            <a:ext cx="1770840" cy="1536120"/>
            <a:chOff x="5164200" y="3992400"/>
            <a:chExt cx="1770840" cy="1536120"/>
          </a:xfrm>
        </p:grpSpPr>
        <p:sp>
          <p:nvSpPr>
            <p:cNvPr id="1747" name="CustomShape 37"/>
            <p:cNvSpPr/>
            <p:nvPr/>
          </p:nvSpPr>
          <p:spPr>
            <a:xfrm>
              <a:off x="5164200" y="486252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&lt;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메탈로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VINCENT&gt; 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149% |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| D-18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1748" name="CustomShape 38"/>
            <p:cNvSpPr/>
            <p:nvPr/>
          </p:nvSpPr>
          <p:spPr>
            <a:xfrm>
              <a:off x="5164200" y="399240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49" name="Group 39"/>
          <p:cNvGrpSpPr/>
          <p:nvPr/>
        </p:nvGrpSpPr>
        <p:grpSpPr>
          <a:xfrm>
            <a:off x="3229560" y="4000320"/>
            <a:ext cx="1781280" cy="872640"/>
            <a:chOff x="3229560" y="4000320"/>
            <a:chExt cx="1781280" cy="872640"/>
          </a:xfrm>
        </p:grpSpPr>
        <p:sp>
          <p:nvSpPr>
            <p:cNvPr id="1750" name="Line 40"/>
            <p:cNvSpPr/>
            <p:nvPr/>
          </p:nvSpPr>
          <p:spPr>
            <a:xfrm>
              <a:off x="3229560" y="4000320"/>
              <a:ext cx="178092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51" name="Line 41"/>
            <p:cNvSpPr/>
            <p:nvPr/>
          </p:nvSpPr>
          <p:spPr>
            <a:xfrm flipH="1">
              <a:off x="3239640" y="4000320"/>
              <a:ext cx="1771200" cy="8726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1752" name="CustomShape 42"/>
          <p:cNvSpPr/>
          <p:nvPr/>
        </p:nvSpPr>
        <p:spPr>
          <a:xfrm>
            <a:off x="1181880" y="1550160"/>
            <a:ext cx="9108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투자 프로젝트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1753" name="CustomShape 43"/>
          <p:cNvSpPr/>
          <p:nvPr/>
        </p:nvSpPr>
        <p:spPr>
          <a:xfrm>
            <a:off x="1188000" y="3641760"/>
            <a:ext cx="10267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리워드 프로젝트</a:t>
            </a:r>
            <a:endParaRPr b="0" lang="en-US" sz="1000" spc="-1" strike="noStrike">
              <a:latin typeface="Noto Sans CJK JP"/>
            </a:endParaRPr>
          </a:p>
        </p:txBody>
      </p:sp>
      <p:grpSp>
        <p:nvGrpSpPr>
          <p:cNvPr id="1754" name="Group 44"/>
          <p:cNvGrpSpPr/>
          <p:nvPr/>
        </p:nvGrpSpPr>
        <p:grpSpPr>
          <a:xfrm>
            <a:off x="5163480" y="3994920"/>
            <a:ext cx="1781280" cy="872640"/>
            <a:chOff x="5163480" y="3994920"/>
            <a:chExt cx="1781280" cy="872640"/>
          </a:xfrm>
        </p:grpSpPr>
        <p:sp>
          <p:nvSpPr>
            <p:cNvPr id="1755" name="Line 45"/>
            <p:cNvSpPr/>
            <p:nvPr/>
          </p:nvSpPr>
          <p:spPr>
            <a:xfrm>
              <a:off x="5163480" y="3994920"/>
              <a:ext cx="178128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56" name="Line 46"/>
            <p:cNvSpPr/>
            <p:nvPr/>
          </p:nvSpPr>
          <p:spPr>
            <a:xfrm flipH="1">
              <a:off x="5173200" y="3994920"/>
              <a:ext cx="1771200" cy="8726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1757" name="CustomShape 47"/>
          <p:cNvSpPr/>
          <p:nvPr/>
        </p:nvSpPr>
        <p:spPr>
          <a:xfrm rot="5400000">
            <a:off x="7145640" y="252288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8" name="CustomShape 48"/>
          <p:cNvSpPr/>
          <p:nvPr/>
        </p:nvSpPr>
        <p:spPr>
          <a:xfrm flipH="1" rot="16200000">
            <a:off x="850680" y="252288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9" name="CustomShape 49"/>
          <p:cNvSpPr/>
          <p:nvPr/>
        </p:nvSpPr>
        <p:spPr>
          <a:xfrm rot="5400000">
            <a:off x="7145640" y="467172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0" name="CustomShape 50"/>
          <p:cNvSpPr/>
          <p:nvPr/>
        </p:nvSpPr>
        <p:spPr>
          <a:xfrm flipH="1" rot="16200000">
            <a:off x="850680" y="464436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1" name="그림 4" descr=""/>
          <p:cNvPicPr/>
          <p:nvPr/>
        </p:nvPicPr>
        <p:blipFill>
          <a:blip r:embed="rId1"/>
          <a:stretch/>
        </p:blipFill>
        <p:spPr>
          <a:xfrm>
            <a:off x="1082520" y="5990400"/>
            <a:ext cx="6046200" cy="604800"/>
          </a:xfrm>
          <a:prstGeom prst="rect">
            <a:avLst/>
          </a:prstGeom>
          <a:ln>
            <a:noFill/>
          </a:ln>
        </p:spPr>
      </p:pic>
      <p:sp>
        <p:nvSpPr>
          <p:cNvPr id="1762" name="CustomShape 51"/>
          <p:cNvSpPr/>
          <p:nvPr/>
        </p:nvSpPr>
        <p:spPr>
          <a:xfrm>
            <a:off x="1188000" y="5802840"/>
            <a:ext cx="10267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새로운 프로젝트</a:t>
            </a:r>
            <a:endParaRPr b="0" lang="en-US" sz="1000" spc="-1" strike="noStrike">
              <a:latin typeface="Noto Sans CJK JP"/>
            </a:endParaRPr>
          </a:p>
        </p:txBody>
      </p:sp>
      <p:sp>
        <p:nvSpPr>
          <p:cNvPr id="1763" name="CustomShape 52"/>
          <p:cNvSpPr/>
          <p:nvPr/>
        </p:nvSpPr>
        <p:spPr>
          <a:xfrm>
            <a:off x="3953160" y="191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764" name="CustomShape 53"/>
          <p:cNvSpPr/>
          <p:nvPr/>
        </p:nvSpPr>
        <p:spPr>
          <a:xfrm>
            <a:off x="6663240" y="32385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grpSp>
        <p:nvGrpSpPr>
          <p:cNvPr id="1765" name="Group 54"/>
          <p:cNvGrpSpPr/>
          <p:nvPr/>
        </p:nvGrpSpPr>
        <p:grpSpPr>
          <a:xfrm>
            <a:off x="7563240" y="5982480"/>
            <a:ext cx="541080" cy="477360"/>
            <a:chOff x="7563240" y="5982480"/>
            <a:chExt cx="541080" cy="477360"/>
          </a:xfrm>
        </p:grpSpPr>
        <p:sp>
          <p:nvSpPr>
            <p:cNvPr id="1766" name="CustomShape 55"/>
            <p:cNvSpPr/>
            <p:nvPr/>
          </p:nvSpPr>
          <p:spPr>
            <a:xfrm>
              <a:off x="7563240" y="5982480"/>
              <a:ext cx="541080" cy="4773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7" name="CustomShape 56"/>
            <p:cNvSpPr/>
            <p:nvPr/>
          </p:nvSpPr>
          <p:spPr>
            <a:xfrm>
              <a:off x="7668000" y="6068520"/>
              <a:ext cx="341280" cy="2808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8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user_w_sh_main_3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6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71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772" name="Table 5"/>
          <p:cNvGraphicFramePr/>
          <p:nvPr/>
        </p:nvGraphicFramePr>
        <p:xfrm>
          <a:off x="8509680" y="1289880"/>
          <a:ext cx="3531240" cy="24789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41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Footer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회사정보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고객센터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앱다운로드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QR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1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QR</a:t>
                      </a: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  <a:endParaRPr b="0" lang="en-US" sz="16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스캔시 다운로드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3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투자위험 고지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하단 고정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773" name="Group 6"/>
          <p:cNvGrpSpPr/>
          <p:nvPr/>
        </p:nvGrpSpPr>
        <p:grpSpPr>
          <a:xfrm>
            <a:off x="1271160" y="3048120"/>
            <a:ext cx="1780920" cy="1536120"/>
            <a:chOff x="1271160" y="3048120"/>
            <a:chExt cx="1780920" cy="1536120"/>
          </a:xfrm>
        </p:grpSpPr>
        <p:grpSp>
          <p:nvGrpSpPr>
            <p:cNvPr id="1774" name="Group 7"/>
            <p:cNvGrpSpPr/>
            <p:nvPr/>
          </p:nvGrpSpPr>
          <p:grpSpPr>
            <a:xfrm>
              <a:off x="1280880" y="3048120"/>
              <a:ext cx="1770840" cy="1536120"/>
              <a:chOff x="1280880" y="3048120"/>
              <a:chExt cx="1770840" cy="1536120"/>
            </a:xfrm>
          </p:grpSpPr>
          <p:sp>
            <p:nvSpPr>
              <p:cNvPr id="1775" name="CustomShape 8"/>
              <p:cNvSpPr/>
              <p:nvPr/>
            </p:nvSpPr>
            <p:spPr>
              <a:xfrm>
                <a:off x="1280880" y="3918240"/>
                <a:ext cx="1770840" cy="6660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9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9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9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900" spc="-1" strike="noStrike">
                  <a:latin typeface="Noto Sans CJK JP"/>
                </a:endParaRPr>
              </a:p>
            </p:txBody>
          </p:sp>
          <p:sp>
            <p:nvSpPr>
              <p:cNvPr id="1776" name="CustomShape 9"/>
              <p:cNvSpPr/>
              <p:nvPr/>
            </p:nvSpPr>
            <p:spPr>
              <a:xfrm>
                <a:off x="1280880" y="3048120"/>
                <a:ext cx="1770840" cy="8798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777" name="Group 10"/>
            <p:cNvGrpSpPr/>
            <p:nvPr/>
          </p:nvGrpSpPr>
          <p:grpSpPr>
            <a:xfrm>
              <a:off x="1271160" y="3055680"/>
              <a:ext cx="1780920" cy="873000"/>
              <a:chOff x="1271160" y="3055680"/>
              <a:chExt cx="1780920" cy="873000"/>
            </a:xfrm>
          </p:grpSpPr>
          <p:sp>
            <p:nvSpPr>
              <p:cNvPr id="1778" name="Line 11"/>
              <p:cNvSpPr/>
              <p:nvPr/>
            </p:nvSpPr>
            <p:spPr>
              <a:xfrm>
                <a:off x="1271160" y="3055680"/>
                <a:ext cx="1780920" cy="8622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779" name="Line 12"/>
              <p:cNvSpPr/>
              <p:nvPr/>
            </p:nvSpPr>
            <p:spPr>
              <a:xfrm flipH="1">
                <a:off x="1280880" y="3055680"/>
                <a:ext cx="1771200" cy="8730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780" name="Group 13"/>
          <p:cNvGrpSpPr/>
          <p:nvPr/>
        </p:nvGrpSpPr>
        <p:grpSpPr>
          <a:xfrm>
            <a:off x="3278880" y="3048120"/>
            <a:ext cx="1770840" cy="1536120"/>
            <a:chOff x="3278880" y="3048120"/>
            <a:chExt cx="1770840" cy="1536120"/>
          </a:xfrm>
        </p:grpSpPr>
        <p:sp>
          <p:nvSpPr>
            <p:cNvPr id="1781" name="CustomShape 14"/>
            <p:cNvSpPr/>
            <p:nvPr/>
          </p:nvSpPr>
          <p:spPr>
            <a:xfrm>
              <a:off x="3278880" y="391824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&lt;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메탈로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VINCENT&gt; 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149% |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| D-18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1782" name="CustomShape 15"/>
            <p:cNvSpPr/>
            <p:nvPr/>
          </p:nvSpPr>
          <p:spPr>
            <a:xfrm>
              <a:off x="3278880" y="304812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83" name="Group 16"/>
          <p:cNvGrpSpPr/>
          <p:nvPr/>
        </p:nvGrpSpPr>
        <p:grpSpPr>
          <a:xfrm>
            <a:off x="5218200" y="3048120"/>
            <a:ext cx="1770840" cy="1536120"/>
            <a:chOff x="5218200" y="3048120"/>
            <a:chExt cx="1770840" cy="1536120"/>
          </a:xfrm>
        </p:grpSpPr>
        <p:sp>
          <p:nvSpPr>
            <p:cNvPr id="1784" name="CustomShape 17"/>
            <p:cNvSpPr/>
            <p:nvPr/>
          </p:nvSpPr>
          <p:spPr>
            <a:xfrm>
              <a:off x="5218200" y="391824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&lt;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메탈로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VINCENT&gt; </a:t>
              </a:r>
              <a:endParaRPr b="0" lang="en-US" sz="900" spc="-1" strike="noStrike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149% |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리워드 </a:t>
              </a:r>
              <a:r>
                <a:rPr b="0" lang="en-US" sz="9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| D-18</a:t>
              </a:r>
              <a:endParaRPr b="0" lang="en-US" sz="900" spc="-1" strike="noStrike">
                <a:latin typeface="Noto Sans CJK JP"/>
              </a:endParaRPr>
            </a:p>
          </p:txBody>
        </p:sp>
        <p:sp>
          <p:nvSpPr>
            <p:cNvPr id="1785" name="CustomShape 18"/>
            <p:cNvSpPr/>
            <p:nvPr/>
          </p:nvSpPr>
          <p:spPr>
            <a:xfrm>
              <a:off x="5218200" y="304812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86" name="Group 19"/>
          <p:cNvGrpSpPr/>
          <p:nvPr/>
        </p:nvGrpSpPr>
        <p:grpSpPr>
          <a:xfrm>
            <a:off x="3284280" y="3055680"/>
            <a:ext cx="1780920" cy="873000"/>
            <a:chOff x="3284280" y="3055680"/>
            <a:chExt cx="1780920" cy="873000"/>
          </a:xfrm>
        </p:grpSpPr>
        <p:sp>
          <p:nvSpPr>
            <p:cNvPr id="1787" name="Line 20"/>
            <p:cNvSpPr/>
            <p:nvPr/>
          </p:nvSpPr>
          <p:spPr>
            <a:xfrm>
              <a:off x="3284280" y="3055680"/>
              <a:ext cx="178092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88" name="Line 21"/>
            <p:cNvSpPr/>
            <p:nvPr/>
          </p:nvSpPr>
          <p:spPr>
            <a:xfrm flipH="1">
              <a:off x="3293640" y="3055680"/>
              <a:ext cx="1771560" cy="8730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1789" name="CustomShape 22"/>
          <p:cNvSpPr/>
          <p:nvPr/>
        </p:nvSpPr>
        <p:spPr>
          <a:xfrm>
            <a:off x="1259640" y="2697480"/>
            <a:ext cx="129312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다가올 펀딩 미리보기</a:t>
            </a:r>
            <a:endParaRPr b="0" lang="en-US" sz="1000" spc="-1" strike="noStrike">
              <a:latin typeface="Noto Sans CJK JP"/>
            </a:endParaRPr>
          </a:p>
        </p:txBody>
      </p:sp>
      <p:grpSp>
        <p:nvGrpSpPr>
          <p:cNvPr id="1790" name="Group 23"/>
          <p:cNvGrpSpPr/>
          <p:nvPr/>
        </p:nvGrpSpPr>
        <p:grpSpPr>
          <a:xfrm>
            <a:off x="5218200" y="3050640"/>
            <a:ext cx="1780920" cy="872640"/>
            <a:chOff x="5218200" y="3050640"/>
            <a:chExt cx="1780920" cy="872640"/>
          </a:xfrm>
        </p:grpSpPr>
        <p:sp>
          <p:nvSpPr>
            <p:cNvPr id="1791" name="Line 24"/>
            <p:cNvSpPr/>
            <p:nvPr/>
          </p:nvSpPr>
          <p:spPr>
            <a:xfrm>
              <a:off x="5218200" y="3050640"/>
              <a:ext cx="1780920" cy="8618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92" name="Line 25"/>
            <p:cNvSpPr/>
            <p:nvPr/>
          </p:nvSpPr>
          <p:spPr>
            <a:xfrm flipH="1">
              <a:off x="5227560" y="3050640"/>
              <a:ext cx="1771560" cy="8726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1793" name="CustomShape 26"/>
          <p:cNvSpPr/>
          <p:nvPr/>
        </p:nvSpPr>
        <p:spPr>
          <a:xfrm rot="5400000">
            <a:off x="7199640" y="387540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4" name="CustomShape 27"/>
          <p:cNvSpPr/>
          <p:nvPr/>
        </p:nvSpPr>
        <p:spPr>
          <a:xfrm flipH="1" rot="16200000">
            <a:off x="904680" y="384840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5" name="그림 3" descr=""/>
          <p:cNvPicPr/>
          <p:nvPr/>
        </p:nvPicPr>
        <p:blipFill>
          <a:blip r:embed="rId1"/>
          <a:stretch/>
        </p:blipFill>
        <p:spPr>
          <a:xfrm>
            <a:off x="865440" y="1289880"/>
            <a:ext cx="6643800" cy="1136880"/>
          </a:xfrm>
          <a:prstGeom prst="rect">
            <a:avLst/>
          </a:prstGeom>
          <a:ln>
            <a:noFill/>
          </a:ln>
        </p:spPr>
      </p:pic>
      <p:graphicFrame>
        <p:nvGraphicFramePr>
          <p:cNvPr id="1796" name="Table 28"/>
          <p:cNvGraphicFramePr/>
          <p:nvPr/>
        </p:nvGraphicFramePr>
        <p:xfrm>
          <a:off x="167400" y="5381640"/>
          <a:ext cx="8022240" cy="1239480"/>
        </p:xfrm>
        <a:graphic>
          <a:graphicData uri="http://schemas.openxmlformats.org/drawingml/2006/table">
            <a:tbl>
              <a:tblPr/>
              <a:tblGrid>
                <a:gridCol w="8022600"/>
              </a:tblGrid>
              <a:tr h="815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4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투자위험고지</a:t>
                      </a:r>
                      <a:r>
                        <a:rPr b="0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비상장기업 투자는 원금 손실의 가능성이 크니 </a:t>
                      </a:r>
                      <a:r>
                        <a:rPr b="0" lang="en-US" sz="700" spc="-1" strike="noStrike" u="sng">
                          <a:solidFill>
                            <a:srgbClr val="ffffff"/>
                          </a:solidFill>
                          <a:uFillTx/>
                          <a:latin typeface="맑은 고딕"/>
                        </a:rPr>
                        <a:t>투자 위험 안내</a:t>
                      </a:r>
                      <a:r>
                        <a:rPr b="0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를 꼭 확인하세요</a:t>
                      </a:r>
                      <a:r>
                        <a:rPr b="0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. </a:t>
                      </a:r>
                      <a:r>
                        <a:rPr b="1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Fun</a:t>
                      </a:r>
                      <a:r>
                        <a:rPr b="1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딩 </a:t>
                      </a:r>
                      <a:r>
                        <a:rPr b="0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(</a:t>
                      </a:r>
                      <a:r>
                        <a:rPr b="0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주</a:t>
                      </a:r>
                      <a:r>
                        <a:rPr b="0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)</a:t>
                      </a:r>
                      <a:r>
                        <a:rPr b="0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는 크라우드 펀딩 플랫폼을 제공하는 중개자로 자금을 모집하는 당사자가 아니며</a:t>
                      </a:r>
                      <a:r>
                        <a:rPr b="0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, </a:t>
                      </a:r>
                      <a:r>
                        <a:rPr b="0" lang="en-US" sz="7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투자손실의 위험을 보전하거나 보상품 제공을 보장해 드리지 못합니다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8171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97" name="Table 29"/>
          <p:cNvGraphicFramePr/>
          <p:nvPr/>
        </p:nvGraphicFramePr>
        <p:xfrm>
          <a:off x="2131560" y="5460840"/>
          <a:ext cx="1959480" cy="594720"/>
        </p:xfrm>
        <a:graphic>
          <a:graphicData uri="http://schemas.openxmlformats.org/drawingml/2006/table">
            <a:tbl>
              <a:tblPr/>
              <a:tblGrid>
                <a:gridCol w="706680"/>
                <a:gridCol w="1253160"/>
              </a:tblGrid>
              <a:tr h="219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Fun</a:t>
                      </a:r>
                      <a:r>
                        <a:rPr b="1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딩 ㈜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사업자등록번호 </a:t>
                      </a: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220-88-37661</a:t>
                      </a:r>
                      <a:endParaRPr b="0" lang="en-US" sz="6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19960"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서울특별시 종로구 미려빌딩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층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19960"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© WADIZ Platform Co., Ltd.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98" name="Table 30"/>
          <p:cNvGraphicFramePr/>
          <p:nvPr/>
        </p:nvGraphicFramePr>
        <p:xfrm>
          <a:off x="4258800" y="5428800"/>
          <a:ext cx="1214640" cy="471240"/>
        </p:xfrm>
        <a:graphic>
          <a:graphicData uri="http://schemas.openxmlformats.org/drawingml/2006/table">
            <a:tbl>
              <a:tblPr/>
              <a:tblGrid>
                <a:gridCol w="1215000"/>
              </a:tblGrid>
              <a:tr h="235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6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Email : ezen2@gmail.com</a:t>
                      </a:r>
                      <a:endParaRPr b="0" lang="en-US" sz="6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35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고객센터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 0000-0000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799" name="Group 31"/>
          <p:cNvGrpSpPr/>
          <p:nvPr/>
        </p:nvGrpSpPr>
        <p:grpSpPr>
          <a:xfrm>
            <a:off x="5757480" y="5460840"/>
            <a:ext cx="1253880" cy="700920"/>
            <a:chOff x="5757480" y="5460840"/>
            <a:chExt cx="1253880" cy="700920"/>
          </a:xfrm>
        </p:grpSpPr>
        <p:pic>
          <p:nvPicPr>
            <p:cNvPr id="1800" name="그림 8" descr=""/>
            <p:cNvPicPr/>
            <p:nvPr/>
          </p:nvPicPr>
          <p:blipFill>
            <a:blip r:embed="rId2"/>
            <a:stretch/>
          </p:blipFill>
          <p:spPr>
            <a:xfrm>
              <a:off x="5848200" y="5460840"/>
              <a:ext cx="496440" cy="496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1" name="그림 74" descr=""/>
            <p:cNvPicPr/>
            <p:nvPr/>
          </p:nvPicPr>
          <p:blipFill>
            <a:blip r:embed="rId3"/>
            <a:stretch/>
          </p:blipFill>
          <p:spPr>
            <a:xfrm>
              <a:off x="6514920" y="5460840"/>
              <a:ext cx="496440" cy="49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02" name="CustomShape 32"/>
            <p:cNvSpPr/>
            <p:nvPr/>
          </p:nvSpPr>
          <p:spPr>
            <a:xfrm>
              <a:off x="5757480" y="5965200"/>
              <a:ext cx="665280" cy="196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7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안드로이드앱</a:t>
              </a:r>
              <a:endParaRPr b="0" lang="en-US" sz="700" spc="-1" strike="noStrike">
                <a:latin typeface="Noto Sans CJK JP"/>
              </a:endParaRPr>
            </a:p>
          </p:txBody>
        </p:sp>
        <p:sp>
          <p:nvSpPr>
            <p:cNvPr id="1803" name="CustomShape 33"/>
            <p:cNvSpPr/>
            <p:nvPr/>
          </p:nvSpPr>
          <p:spPr>
            <a:xfrm>
              <a:off x="6550200" y="5965200"/>
              <a:ext cx="425880" cy="196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7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IOS </a:t>
              </a:r>
              <a:r>
                <a:rPr b="0" lang="en-US" sz="7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앱</a:t>
              </a:r>
              <a:endParaRPr b="0" lang="en-US" sz="700" spc="-1" strike="noStrike">
                <a:latin typeface="Noto Sans CJK JP"/>
              </a:endParaRPr>
            </a:p>
          </p:txBody>
        </p:sp>
      </p:grpSp>
      <p:sp>
        <p:nvSpPr>
          <p:cNvPr id="1804" name="CustomShape 34"/>
          <p:cNvSpPr/>
          <p:nvPr/>
        </p:nvSpPr>
        <p:spPr>
          <a:xfrm>
            <a:off x="833400" y="52869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805" name="CustomShape 35"/>
          <p:cNvSpPr/>
          <p:nvPr/>
        </p:nvSpPr>
        <p:spPr>
          <a:xfrm>
            <a:off x="5810760" y="5101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806" name="CustomShape 36"/>
          <p:cNvSpPr/>
          <p:nvPr/>
        </p:nvSpPr>
        <p:spPr>
          <a:xfrm>
            <a:off x="3872520" y="59266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1807" name="그림 44" descr=""/>
          <p:cNvPicPr/>
          <p:nvPr/>
        </p:nvPicPr>
        <p:blipFill>
          <a:blip r:embed="rId4"/>
          <a:stretch/>
        </p:blipFill>
        <p:spPr>
          <a:xfrm>
            <a:off x="1218240" y="5406840"/>
            <a:ext cx="725760" cy="725760"/>
          </a:xfrm>
          <a:prstGeom prst="rect">
            <a:avLst/>
          </a:prstGeom>
          <a:ln>
            <a:noFill/>
          </a:ln>
        </p:spPr>
      </p:pic>
      <p:grpSp>
        <p:nvGrpSpPr>
          <p:cNvPr id="1808" name="Group 37"/>
          <p:cNvGrpSpPr/>
          <p:nvPr/>
        </p:nvGrpSpPr>
        <p:grpSpPr>
          <a:xfrm>
            <a:off x="7537320" y="4763880"/>
            <a:ext cx="541080" cy="477360"/>
            <a:chOff x="7537320" y="4763880"/>
            <a:chExt cx="541080" cy="477360"/>
          </a:xfrm>
        </p:grpSpPr>
        <p:sp>
          <p:nvSpPr>
            <p:cNvPr id="1809" name="CustomShape 38"/>
            <p:cNvSpPr/>
            <p:nvPr/>
          </p:nvSpPr>
          <p:spPr>
            <a:xfrm>
              <a:off x="7537320" y="4763880"/>
              <a:ext cx="541080" cy="4773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0" name="CustomShape 39"/>
            <p:cNvSpPr/>
            <p:nvPr/>
          </p:nvSpPr>
          <p:spPr>
            <a:xfrm>
              <a:off x="7641720" y="4849560"/>
              <a:ext cx="341280" cy="2808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1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user_w_sh_main_chat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실시간 채팅 관리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14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15" name="Group 5"/>
          <p:cNvGrpSpPr/>
          <p:nvPr/>
        </p:nvGrpSpPr>
        <p:grpSpPr>
          <a:xfrm>
            <a:off x="1127520" y="3996360"/>
            <a:ext cx="1109160" cy="1172520"/>
            <a:chOff x="1127520" y="3996360"/>
            <a:chExt cx="1109160" cy="1172520"/>
          </a:xfrm>
        </p:grpSpPr>
        <p:grpSp>
          <p:nvGrpSpPr>
            <p:cNvPr id="1816" name="Group 6"/>
            <p:cNvGrpSpPr/>
            <p:nvPr/>
          </p:nvGrpSpPr>
          <p:grpSpPr>
            <a:xfrm>
              <a:off x="1127880" y="3996360"/>
              <a:ext cx="1108440" cy="1172520"/>
              <a:chOff x="1127880" y="3996360"/>
              <a:chExt cx="1108440" cy="1172520"/>
            </a:xfrm>
          </p:grpSpPr>
          <p:sp>
            <p:nvSpPr>
              <p:cNvPr id="1817" name="CustomShape 7"/>
              <p:cNvSpPr/>
              <p:nvPr/>
            </p:nvSpPr>
            <p:spPr>
              <a:xfrm>
                <a:off x="1127880" y="45784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818" name="CustomShape 8"/>
              <p:cNvSpPr/>
              <p:nvPr/>
            </p:nvSpPr>
            <p:spPr>
              <a:xfrm>
                <a:off x="1127880" y="399636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19" name="Group 9"/>
            <p:cNvGrpSpPr/>
            <p:nvPr/>
          </p:nvGrpSpPr>
          <p:grpSpPr>
            <a:xfrm>
              <a:off x="1127520" y="3996360"/>
              <a:ext cx="1109160" cy="590760"/>
              <a:chOff x="1127520" y="3996360"/>
              <a:chExt cx="1109160" cy="590760"/>
            </a:xfrm>
          </p:grpSpPr>
          <p:sp>
            <p:nvSpPr>
              <p:cNvPr id="1820" name="Line 10"/>
              <p:cNvSpPr/>
              <p:nvPr/>
            </p:nvSpPr>
            <p:spPr>
              <a:xfrm>
                <a:off x="1127520" y="399636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21" name="Line 11"/>
              <p:cNvSpPr/>
              <p:nvPr/>
            </p:nvSpPr>
            <p:spPr>
              <a:xfrm flipH="1">
                <a:off x="1127520" y="399636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822" name="Group 12"/>
          <p:cNvGrpSpPr/>
          <p:nvPr/>
        </p:nvGrpSpPr>
        <p:grpSpPr>
          <a:xfrm>
            <a:off x="2434680" y="3991680"/>
            <a:ext cx="1109160" cy="1172880"/>
            <a:chOff x="2434680" y="3991680"/>
            <a:chExt cx="1109160" cy="1172880"/>
          </a:xfrm>
        </p:grpSpPr>
        <p:grpSp>
          <p:nvGrpSpPr>
            <p:cNvPr id="1823" name="Group 13"/>
            <p:cNvGrpSpPr/>
            <p:nvPr/>
          </p:nvGrpSpPr>
          <p:grpSpPr>
            <a:xfrm>
              <a:off x="2435040" y="3992040"/>
              <a:ext cx="1108440" cy="1172520"/>
              <a:chOff x="2435040" y="3992040"/>
              <a:chExt cx="1108440" cy="1172520"/>
            </a:xfrm>
          </p:grpSpPr>
          <p:sp>
            <p:nvSpPr>
              <p:cNvPr id="1824" name="CustomShape 14"/>
              <p:cNvSpPr/>
              <p:nvPr/>
            </p:nvSpPr>
            <p:spPr>
              <a:xfrm>
                <a:off x="2435040" y="45741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825" name="CustomShape 15"/>
              <p:cNvSpPr/>
              <p:nvPr/>
            </p:nvSpPr>
            <p:spPr>
              <a:xfrm>
                <a:off x="2435040" y="39920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26" name="Group 16"/>
            <p:cNvGrpSpPr/>
            <p:nvPr/>
          </p:nvGrpSpPr>
          <p:grpSpPr>
            <a:xfrm>
              <a:off x="2434680" y="3991680"/>
              <a:ext cx="1109160" cy="591120"/>
              <a:chOff x="2434680" y="3991680"/>
              <a:chExt cx="1109160" cy="591120"/>
            </a:xfrm>
          </p:grpSpPr>
          <p:sp>
            <p:nvSpPr>
              <p:cNvPr id="1827" name="Line 17"/>
              <p:cNvSpPr/>
              <p:nvPr/>
            </p:nvSpPr>
            <p:spPr>
              <a:xfrm>
                <a:off x="2434680" y="399168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28" name="Line 18"/>
              <p:cNvSpPr/>
              <p:nvPr/>
            </p:nvSpPr>
            <p:spPr>
              <a:xfrm flipH="1">
                <a:off x="2434680" y="39916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829" name="Group 19"/>
          <p:cNvGrpSpPr/>
          <p:nvPr/>
        </p:nvGrpSpPr>
        <p:grpSpPr>
          <a:xfrm>
            <a:off x="3726360" y="3991680"/>
            <a:ext cx="1109160" cy="1172880"/>
            <a:chOff x="3726360" y="3991680"/>
            <a:chExt cx="1109160" cy="1172880"/>
          </a:xfrm>
        </p:grpSpPr>
        <p:grpSp>
          <p:nvGrpSpPr>
            <p:cNvPr id="1830" name="Group 20"/>
            <p:cNvGrpSpPr/>
            <p:nvPr/>
          </p:nvGrpSpPr>
          <p:grpSpPr>
            <a:xfrm>
              <a:off x="3726360" y="3992040"/>
              <a:ext cx="1108440" cy="1172520"/>
              <a:chOff x="3726360" y="3992040"/>
              <a:chExt cx="1108440" cy="1172520"/>
            </a:xfrm>
          </p:grpSpPr>
          <p:sp>
            <p:nvSpPr>
              <p:cNvPr id="1831" name="CustomShape 21"/>
              <p:cNvSpPr/>
              <p:nvPr/>
            </p:nvSpPr>
            <p:spPr>
              <a:xfrm>
                <a:off x="3726360" y="45741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832" name="CustomShape 22"/>
              <p:cNvSpPr/>
              <p:nvPr/>
            </p:nvSpPr>
            <p:spPr>
              <a:xfrm>
                <a:off x="3726360" y="39920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33" name="Group 23"/>
            <p:cNvGrpSpPr/>
            <p:nvPr/>
          </p:nvGrpSpPr>
          <p:grpSpPr>
            <a:xfrm>
              <a:off x="3726360" y="3991680"/>
              <a:ext cx="1109160" cy="591120"/>
              <a:chOff x="3726360" y="3991680"/>
              <a:chExt cx="1109160" cy="591120"/>
            </a:xfrm>
          </p:grpSpPr>
          <p:sp>
            <p:nvSpPr>
              <p:cNvPr id="1834" name="Line 24"/>
              <p:cNvSpPr/>
              <p:nvPr/>
            </p:nvSpPr>
            <p:spPr>
              <a:xfrm>
                <a:off x="3726360" y="399168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35" name="Line 25"/>
              <p:cNvSpPr/>
              <p:nvPr/>
            </p:nvSpPr>
            <p:spPr>
              <a:xfrm flipH="1">
                <a:off x="3726360" y="39916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836" name="Group 26"/>
          <p:cNvGrpSpPr/>
          <p:nvPr/>
        </p:nvGrpSpPr>
        <p:grpSpPr>
          <a:xfrm>
            <a:off x="1127520" y="5301000"/>
            <a:ext cx="1109160" cy="1172880"/>
            <a:chOff x="1127520" y="5301000"/>
            <a:chExt cx="1109160" cy="1172880"/>
          </a:xfrm>
        </p:grpSpPr>
        <p:grpSp>
          <p:nvGrpSpPr>
            <p:cNvPr id="1837" name="Group 27"/>
            <p:cNvGrpSpPr/>
            <p:nvPr/>
          </p:nvGrpSpPr>
          <p:grpSpPr>
            <a:xfrm>
              <a:off x="1127880" y="5301000"/>
              <a:ext cx="1108440" cy="1172880"/>
              <a:chOff x="1127880" y="5301000"/>
              <a:chExt cx="1108440" cy="1172880"/>
            </a:xfrm>
          </p:grpSpPr>
          <p:sp>
            <p:nvSpPr>
              <p:cNvPr id="1838" name="CustomShape 28"/>
              <p:cNvSpPr/>
              <p:nvPr/>
            </p:nvSpPr>
            <p:spPr>
              <a:xfrm>
                <a:off x="1127880" y="58834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&lt;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메탈로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VINCENT&gt; </a:t>
                </a:r>
                <a:endParaRPr b="0" lang="en-US" sz="700" spc="-1" strike="noStrike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리워드 </a:t>
                </a:r>
                <a:r>
                  <a:rPr b="0" lang="en-US" sz="700" spc="-1" strike="noStrike">
                    <a:solidFill>
                      <a:srgbClr val="000000"/>
                    </a:solidFill>
                    <a:latin typeface="맑은 고딕"/>
                    <a:ea typeface="DejaVu Sans"/>
                  </a:rPr>
                  <a:t>| D-18</a:t>
                </a:r>
                <a:endParaRPr b="0" lang="en-US" sz="700" spc="-1" strike="noStrike">
                  <a:latin typeface="Noto Sans CJK JP"/>
                </a:endParaRPr>
              </a:p>
            </p:txBody>
          </p:sp>
          <p:sp>
            <p:nvSpPr>
              <p:cNvPr id="1839" name="CustomShape 29"/>
              <p:cNvSpPr/>
              <p:nvPr/>
            </p:nvSpPr>
            <p:spPr>
              <a:xfrm>
                <a:off x="1127880" y="530100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40" name="Group 30"/>
            <p:cNvGrpSpPr/>
            <p:nvPr/>
          </p:nvGrpSpPr>
          <p:grpSpPr>
            <a:xfrm>
              <a:off x="1127520" y="5301000"/>
              <a:ext cx="1109160" cy="591120"/>
              <a:chOff x="1127520" y="5301000"/>
              <a:chExt cx="1109160" cy="591120"/>
            </a:xfrm>
          </p:grpSpPr>
          <p:sp>
            <p:nvSpPr>
              <p:cNvPr id="1841" name="Line 31"/>
              <p:cNvSpPr/>
              <p:nvPr/>
            </p:nvSpPr>
            <p:spPr>
              <a:xfrm>
                <a:off x="1127520" y="530100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42" name="Line 32"/>
              <p:cNvSpPr/>
              <p:nvPr/>
            </p:nvSpPr>
            <p:spPr>
              <a:xfrm flipH="1">
                <a:off x="1127520" y="530100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aphicFrame>
        <p:nvGraphicFramePr>
          <p:cNvPr id="1843" name="Table 33"/>
          <p:cNvGraphicFramePr/>
          <p:nvPr/>
        </p:nvGraphicFramePr>
        <p:xfrm>
          <a:off x="167400" y="1247040"/>
          <a:ext cx="8031600" cy="2648880"/>
        </p:xfrm>
        <a:graphic>
          <a:graphicData uri="http://schemas.openxmlformats.org/drawingml/2006/table">
            <a:tbl>
              <a:tblPr/>
              <a:tblGrid>
                <a:gridCol w="3194640"/>
                <a:gridCol w="1169640"/>
                <a:gridCol w="3667680"/>
              </a:tblGrid>
              <a:tr h="392040"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이벤트 제목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noFill/>
                    </a:lnB>
                    <a:solidFill>
                      <a:srgbClr val="3b383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333f4f"/>
                          </a:solidFill>
                          <a:latin typeface="맑은 고딕"/>
                        </a:rPr>
                        <a:t>투자   리워드   더보기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333f4f"/>
                          </a:solidFill>
                          <a:latin typeface="맑은 고딕"/>
                        </a:rPr>
                        <a:t>로그인   회원가입</a:t>
                      </a:r>
                      <a:endParaRPr b="0" lang="en-US" sz="10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886400">
                <a:tc gridSpan="3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844" name="CustomShape 34"/>
          <p:cNvSpPr/>
          <p:nvPr/>
        </p:nvSpPr>
        <p:spPr>
          <a:xfrm>
            <a:off x="5871240" y="1683720"/>
            <a:ext cx="1216080" cy="27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440">
            <a:solidFill>
              <a:srgbClr val="dc7f0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dc7f0d"/>
                </a:solidFill>
                <a:latin typeface="맑은 고딕"/>
                <a:ea typeface="DejaVu Sans"/>
              </a:rPr>
              <a:t>펀딩오픈신청하기</a:t>
            </a:r>
            <a:endParaRPr b="0" lang="en-US" sz="1000" spc="-1" strike="noStrike">
              <a:latin typeface="Noto Sans CJK JP"/>
            </a:endParaRPr>
          </a:p>
        </p:txBody>
      </p:sp>
      <p:graphicFrame>
        <p:nvGraphicFramePr>
          <p:cNvPr id="1845" name="Table 35"/>
          <p:cNvGraphicFramePr/>
          <p:nvPr/>
        </p:nvGraphicFramePr>
        <p:xfrm>
          <a:off x="4975560" y="3910680"/>
          <a:ext cx="2116440" cy="2647440"/>
        </p:xfrm>
        <a:graphic>
          <a:graphicData uri="http://schemas.openxmlformats.org/drawingml/2006/table">
            <a:tbl>
              <a:tblPr/>
              <a:tblGrid>
                <a:gridCol w="2116800"/>
              </a:tblGrid>
              <a:tr h="2647800">
                <a:tc>
                  <a:tcPr marL="91440" marR="91440"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46" name="Line 36"/>
          <p:cNvSpPr/>
          <p:nvPr/>
        </p:nvSpPr>
        <p:spPr>
          <a:xfrm>
            <a:off x="157680" y="6558480"/>
            <a:ext cx="8032320" cy="360"/>
          </a:xfrm>
          <a:prstGeom prst="line">
            <a:avLst/>
          </a:prstGeom>
          <a:ln w="12600">
            <a:solidFill>
              <a:srgbClr val="a1a1a1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graphicFrame>
        <p:nvGraphicFramePr>
          <p:cNvPr id="1847" name="Table 37"/>
          <p:cNvGraphicFramePr/>
          <p:nvPr/>
        </p:nvGraphicFramePr>
        <p:xfrm>
          <a:off x="5098680" y="4417200"/>
          <a:ext cx="1870200" cy="2381040"/>
        </p:xfrm>
        <a:graphic>
          <a:graphicData uri="http://schemas.openxmlformats.org/drawingml/2006/table">
            <a:tbl>
              <a:tblPr/>
              <a:tblGrid>
                <a:gridCol w="218880"/>
                <a:gridCol w="982440"/>
                <a:gridCol w="669240"/>
              </a:tblGrid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9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b="0" lang="en-US" sz="9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메탈로 </a:t>
                      </a:r>
                      <a:r>
                        <a:rPr b="0" lang="en-US" sz="7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VINCENT&gt; </a:t>
                      </a:r>
                      <a:endParaRPr b="0" lang="en-US" sz="7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cPr marL="91440" marR="914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48" name="CustomShape 38"/>
          <p:cNvSpPr/>
          <p:nvPr/>
        </p:nvSpPr>
        <p:spPr>
          <a:xfrm>
            <a:off x="5036760" y="3980880"/>
            <a:ext cx="118152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실시간랭킹</a:t>
            </a:r>
            <a:endParaRPr b="0" lang="en-US" sz="1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800" spc="-1" strike="noStrike" u="sng">
                <a:solidFill>
                  <a:srgbClr val="000000"/>
                </a:solidFill>
                <a:uFillTx/>
                <a:latin typeface="맑은 고딕"/>
                <a:ea typeface="DejaVu Sans"/>
              </a:rPr>
              <a:t>투자</a:t>
            </a:r>
            <a:r>
              <a:rPr b="0" lang="en-US" sz="8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0" lang="en-US" sz="800" spc="-1" strike="noStrike">
                <a:solidFill>
                  <a:srgbClr val="767171"/>
                </a:solidFill>
                <a:latin typeface="맑은 고딕"/>
                <a:ea typeface="DejaVu Sans"/>
              </a:rPr>
              <a:t>리워드</a:t>
            </a:r>
            <a:endParaRPr b="0" lang="en-US" sz="800" spc="-1" strike="noStrike">
              <a:latin typeface="Noto Sans CJK JP"/>
            </a:endParaRPr>
          </a:p>
        </p:txBody>
      </p:sp>
      <p:graphicFrame>
        <p:nvGraphicFramePr>
          <p:cNvPr id="1849" name="Table 39"/>
          <p:cNvGraphicFramePr/>
          <p:nvPr/>
        </p:nvGraphicFramePr>
        <p:xfrm>
          <a:off x="6369120" y="446616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50" name="Table 40"/>
          <p:cNvGraphicFramePr/>
          <p:nvPr/>
        </p:nvGraphicFramePr>
        <p:xfrm>
          <a:off x="6369120" y="486972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51" name="Table 41"/>
          <p:cNvGraphicFramePr/>
          <p:nvPr/>
        </p:nvGraphicFramePr>
        <p:xfrm>
          <a:off x="6369120" y="530604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52" name="Table 42"/>
          <p:cNvGraphicFramePr/>
          <p:nvPr/>
        </p:nvGraphicFramePr>
        <p:xfrm>
          <a:off x="6369120" y="569556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53" name="Table 43"/>
          <p:cNvGraphicFramePr/>
          <p:nvPr/>
        </p:nvGraphicFramePr>
        <p:xfrm>
          <a:off x="6369120" y="611028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54" name="CustomShape 44"/>
          <p:cNvSpPr/>
          <p:nvPr/>
        </p:nvSpPr>
        <p:spPr>
          <a:xfrm>
            <a:off x="5950800" y="4050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latin typeface="Noto Sans CJK JP"/>
            </a:endParaRPr>
          </a:p>
        </p:txBody>
      </p:sp>
      <p:pic>
        <p:nvPicPr>
          <p:cNvPr id="1855" name="그림 15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4628880" y="1380240"/>
            <a:ext cx="123840" cy="123840"/>
          </a:xfrm>
          <a:prstGeom prst="rect">
            <a:avLst/>
          </a:prstGeom>
          <a:ln>
            <a:noFill/>
          </a:ln>
        </p:spPr>
      </p:pic>
      <p:pic>
        <p:nvPicPr>
          <p:cNvPr id="1856" name="그림 16" descr=""/>
          <p:cNvPicPr/>
          <p:nvPr/>
        </p:nvPicPr>
        <p:blipFill>
          <a:blip r:embed="rId2"/>
          <a:stretch/>
        </p:blipFill>
        <p:spPr>
          <a:xfrm>
            <a:off x="1127880" y="3446280"/>
            <a:ext cx="1004760" cy="290880"/>
          </a:xfrm>
          <a:prstGeom prst="rect">
            <a:avLst/>
          </a:prstGeom>
          <a:ln>
            <a:noFill/>
          </a:ln>
        </p:spPr>
      </p:pic>
      <p:pic>
        <p:nvPicPr>
          <p:cNvPr id="1857" name="그림 17" descr=""/>
          <p:cNvPicPr/>
          <p:nvPr/>
        </p:nvPicPr>
        <p:blipFill>
          <a:blip r:embed="rId3"/>
          <a:stretch/>
        </p:blipFill>
        <p:spPr>
          <a:xfrm>
            <a:off x="2340000" y="5216760"/>
            <a:ext cx="2588400" cy="1320120"/>
          </a:xfrm>
          <a:prstGeom prst="rect">
            <a:avLst/>
          </a:prstGeom>
          <a:ln>
            <a:noFill/>
          </a:ln>
        </p:spPr>
      </p:pic>
      <p:grpSp>
        <p:nvGrpSpPr>
          <p:cNvPr id="1858" name="Group 45"/>
          <p:cNvGrpSpPr/>
          <p:nvPr/>
        </p:nvGrpSpPr>
        <p:grpSpPr>
          <a:xfrm>
            <a:off x="7563240" y="5982480"/>
            <a:ext cx="541080" cy="477360"/>
            <a:chOff x="7563240" y="5982480"/>
            <a:chExt cx="541080" cy="477360"/>
          </a:xfrm>
        </p:grpSpPr>
        <p:sp>
          <p:nvSpPr>
            <p:cNvPr id="1859" name="CustomShape 46"/>
            <p:cNvSpPr/>
            <p:nvPr/>
          </p:nvSpPr>
          <p:spPr>
            <a:xfrm>
              <a:off x="7563240" y="5982480"/>
              <a:ext cx="541080" cy="4773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0" name="CustomShape 47"/>
            <p:cNvSpPr/>
            <p:nvPr/>
          </p:nvSpPr>
          <p:spPr>
            <a:xfrm>
              <a:off x="7668000" y="6068520"/>
              <a:ext cx="341280" cy="2808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861" name="그림 65" descr=""/>
          <p:cNvPicPr/>
          <p:nvPr/>
        </p:nvPicPr>
        <p:blipFill>
          <a:blip r:embed="rId4"/>
          <a:stretch/>
        </p:blipFill>
        <p:spPr>
          <a:xfrm>
            <a:off x="934200" y="1710720"/>
            <a:ext cx="970920" cy="218520"/>
          </a:xfrm>
          <a:prstGeom prst="rect">
            <a:avLst/>
          </a:prstGeom>
          <a:ln>
            <a:noFill/>
          </a:ln>
        </p:spPr>
      </p:pic>
      <p:grpSp>
        <p:nvGrpSpPr>
          <p:cNvPr id="1862" name="Group 48"/>
          <p:cNvGrpSpPr/>
          <p:nvPr/>
        </p:nvGrpSpPr>
        <p:grpSpPr>
          <a:xfrm>
            <a:off x="4736160" y="1650960"/>
            <a:ext cx="2775240" cy="4785120"/>
            <a:chOff x="4736160" y="1650960"/>
            <a:chExt cx="2775240" cy="4785120"/>
          </a:xfrm>
        </p:grpSpPr>
        <p:sp>
          <p:nvSpPr>
            <p:cNvPr id="1863" name="CustomShape 49"/>
            <p:cNvSpPr/>
            <p:nvPr/>
          </p:nvSpPr>
          <p:spPr>
            <a:xfrm>
              <a:off x="4736160" y="1650960"/>
              <a:ext cx="277488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4" name="그림 101" descr=""/>
            <p:cNvPicPr/>
            <p:nvPr/>
          </p:nvPicPr>
          <p:blipFill>
            <a:blip r:embed="rId5"/>
            <a:stretch/>
          </p:blipFill>
          <p:spPr>
            <a:xfrm>
              <a:off x="7003080" y="2221920"/>
              <a:ext cx="403560" cy="3981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65" name="그림 102" descr=""/>
            <p:cNvPicPr/>
            <p:nvPr/>
          </p:nvPicPr>
          <p:blipFill>
            <a:blip r:embed="rId6"/>
            <a:stretch/>
          </p:blipFill>
          <p:spPr>
            <a:xfrm>
              <a:off x="4803840" y="2955240"/>
              <a:ext cx="403560" cy="3981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66" name="그림 103" descr=""/>
            <p:cNvPicPr/>
            <p:nvPr/>
          </p:nvPicPr>
          <p:blipFill>
            <a:blip r:embed="rId7"/>
            <a:stretch/>
          </p:blipFill>
          <p:spPr>
            <a:xfrm>
              <a:off x="7024320" y="3750840"/>
              <a:ext cx="403560" cy="3981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67" name="그림 104" descr=""/>
            <p:cNvPicPr/>
            <p:nvPr/>
          </p:nvPicPr>
          <p:blipFill>
            <a:blip r:embed="rId8"/>
            <a:stretch/>
          </p:blipFill>
          <p:spPr>
            <a:xfrm>
              <a:off x="4803840" y="4535640"/>
              <a:ext cx="403560" cy="3981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68" name="CustomShape 50"/>
            <p:cNvSpPr/>
            <p:nvPr/>
          </p:nvSpPr>
          <p:spPr>
            <a:xfrm>
              <a:off x="4754520" y="5977080"/>
              <a:ext cx="2721960" cy="451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9" name="CustomShape 51"/>
            <p:cNvSpPr/>
            <p:nvPr/>
          </p:nvSpPr>
          <p:spPr>
            <a:xfrm>
              <a:off x="5572800" y="2297520"/>
              <a:ext cx="1365840" cy="279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0" name="CustomShape 52"/>
            <p:cNvSpPr/>
            <p:nvPr/>
          </p:nvSpPr>
          <p:spPr>
            <a:xfrm>
              <a:off x="5261760" y="3027600"/>
              <a:ext cx="1365840" cy="279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1" name="CustomShape 53"/>
            <p:cNvSpPr/>
            <p:nvPr/>
          </p:nvSpPr>
          <p:spPr>
            <a:xfrm>
              <a:off x="5305320" y="4608000"/>
              <a:ext cx="1365840" cy="279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2" name="CustomShape 54"/>
            <p:cNvSpPr/>
            <p:nvPr/>
          </p:nvSpPr>
          <p:spPr>
            <a:xfrm>
              <a:off x="5572800" y="3831840"/>
              <a:ext cx="1365840" cy="279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3" name="CustomShape 55"/>
            <p:cNvSpPr/>
            <p:nvPr/>
          </p:nvSpPr>
          <p:spPr>
            <a:xfrm>
              <a:off x="4838040" y="6049440"/>
              <a:ext cx="1846800" cy="30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767171"/>
                  </a:solidFill>
                  <a:latin typeface="맑은 고딕"/>
                  <a:ea typeface="DejaVu Sans"/>
                </a:rPr>
                <a:t>메시지를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1874" name="CustomShape 56"/>
            <p:cNvSpPr/>
            <p:nvPr/>
          </p:nvSpPr>
          <p:spPr>
            <a:xfrm>
              <a:off x="6769080" y="6049440"/>
              <a:ext cx="637560" cy="30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보내기</a:t>
              </a:r>
              <a:endParaRPr b="0" lang="en-US" sz="1000" spc="-1" strike="noStrike">
                <a:latin typeface="Noto Sans CJK JP"/>
              </a:endParaRPr>
            </a:p>
          </p:txBody>
        </p:sp>
        <p:pic>
          <p:nvPicPr>
            <p:cNvPr id="1875" name="그림 112" descr=""/>
            <p:cNvPicPr/>
            <p:nvPr/>
          </p:nvPicPr>
          <p:blipFill>
            <a:blip r:embed="rId9"/>
            <a:stretch/>
          </p:blipFill>
          <p:spPr>
            <a:xfrm>
              <a:off x="4744440" y="1658160"/>
              <a:ext cx="2766960" cy="444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76" name="CustomShape 57"/>
            <p:cNvSpPr/>
            <p:nvPr/>
          </p:nvSpPr>
          <p:spPr>
            <a:xfrm>
              <a:off x="4736160" y="1650960"/>
              <a:ext cx="2774880" cy="4785120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77" name="Group 58"/>
          <p:cNvGrpSpPr/>
          <p:nvPr/>
        </p:nvGrpSpPr>
        <p:grpSpPr>
          <a:xfrm>
            <a:off x="4745160" y="1646640"/>
            <a:ext cx="2775240" cy="4785120"/>
            <a:chOff x="4745160" y="1646640"/>
            <a:chExt cx="2775240" cy="4785120"/>
          </a:xfrm>
        </p:grpSpPr>
        <p:sp>
          <p:nvSpPr>
            <p:cNvPr id="1878" name="CustomShape 59"/>
            <p:cNvSpPr/>
            <p:nvPr/>
          </p:nvSpPr>
          <p:spPr>
            <a:xfrm>
              <a:off x="4745160" y="1646640"/>
              <a:ext cx="2774880" cy="45504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79" name="그림 86" descr=""/>
            <p:cNvPicPr/>
            <p:nvPr/>
          </p:nvPicPr>
          <p:blipFill>
            <a:blip r:embed="rId10"/>
            <a:stretch/>
          </p:blipFill>
          <p:spPr>
            <a:xfrm>
              <a:off x="7012080" y="221760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0" name="그림 87" descr=""/>
            <p:cNvPicPr/>
            <p:nvPr/>
          </p:nvPicPr>
          <p:blipFill>
            <a:blip r:embed="rId11"/>
            <a:stretch/>
          </p:blipFill>
          <p:spPr>
            <a:xfrm>
              <a:off x="4812840" y="295092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1" name="그림 88" descr=""/>
            <p:cNvPicPr/>
            <p:nvPr/>
          </p:nvPicPr>
          <p:blipFill>
            <a:blip r:embed="rId12"/>
            <a:stretch/>
          </p:blipFill>
          <p:spPr>
            <a:xfrm>
              <a:off x="7033680" y="374616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2" name="그림 89" descr=""/>
            <p:cNvPicPr/>
            <p:nvPr/>
          </p:nvPicPr>
          <p:blipFill>
            <a:blip r:embed="rId13"/>
            <a:stretch/>
          </p:blipFill>
          <p:spPr>
            <a:xfrm>
              <a:off x="4812840" y="4531320"/>
              <a:ext cx="403560" cy="398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83" name="CustomShape 60"/>
            <p:cNvSpPr/>
            <p:nvPr/>
          </p:nvSpPr>
          <p:spPr>
            <a:xfrm>
              <a:off x="4763880" y="5972400"/>
              <a:ext cx="2721960" cy="451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4" name="CustomShape 61"/>
            <p:cNvSpPr/>
            <p:nvPr/>
          </p:nvSpPr>
          <p:spPr>
            <a:xfrm>
              <a:off x="5582160" y="2292840"/>
              <a:ext cx="1365840" cy="279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5" name="CustomShape 62"/>
            <p:cNvSpPr/>
            <p:nvPr/>
          </p:nvSpPr>
          <p:spPr>
            <a:xfrm>
              <a:off x="5271120" y="3023280"/>
              <a:ext cx="1365840" cy="279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6" name="CustomShape 63"/>
            <p:cNvSpPr/>
            <p:nvPr/>
          </p:nvSpPr>
          <p:spPr>
            <a:xfrm>
              <a:off x="5314680" y="4603680"/>
              <a:ext cx="1365840" cy="279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7" name="CustomShape 64"/>
            <p:cNvSpPr/>
            <p:nvPr/>
          </p:nvSpPr>
          <p:spPr>
            <a:xfrm>
              <a:off x="5582160" y="3827520"/>
              <a:ext cx="1365840" cy="279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8" name="CustomShape 65"/>
            <p:cNvSpPr/>
            <p:nvPr/>
          </p:nvSpPr>
          <p:spPr>
            <a:xfrm>
              <a:off x="4847400" y="6045120"/>
              <a:ext cx="1846800" cy="30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767171"/>
                  </a:solidFill>
                  <a:latin typeface="맑은 고딕"/>
                  <a:ea typeface="DejaVu Sans"/>
                </a:rPr>
                <a:t>메시지를 입력해주세요</a:t>
              </a:r>
              <a:endParaRPr b="0" lang="en-US" sz="1000" spc="-1" strike="noStrike">
                <a:latin typeface="Noto Sans CJK JP"/>
              </a:endParaRPr>
            </a:p>
          </p:txBody>
        </p:sp>
        <p:sp>
          <p:nvSpPr>
            <p:cNvPr id="1889" name="CustomShape 66"/>
            <p:cNvSpPr/>
            <p:nvPr/>
          </p:nvSpPr>
          <p:spPr>
            <a:xfrm>
              <a:off x="6778440" y="6045120"/>
              <a:ext cx="637560" cy="30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10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보내기</a:t>
              </a:r>
              <a:endParaRPr b="0" lang="en-US" sz="1000" spc="-1" strike="noStrike">
                <a:latin typeface="Noto Sans CJK JP"/>
              </a:endParaRPr>
            </a:p>
          </p:txBody>
        </p:sp>
        <p:pic>
          <p:nvPicPr>
            <p:cNvPr id="1890" name="그림 97" descr=""/>
            <p:cNvPicPr/>
            <p:nvPr/>
          </p:nvPicPr>
          <p:blipFill>
            <a:blip r:embed="rId14"/>
            <a:stretch/>
          </p:blipFill>
          <p:spPr>
            <a:xfrm>
              <a:off x="4753440" y="1653480"/>
              <a:ext cx="2766960" cy="44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91" name="CustomShape 67"/>
            <p:cNvSpPr/>
            <p:nvPr/>
          </p:nvSpPr>
          <p:spPr>
            <a:xfrm>
              <a:off x="4745160" y="1646640"/>
              <a:ext cx="2774880" cy="478512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92" name="CustomShape 68"/>
          <p:cNvSpPr/>
          <p:nvPr/>
        </p:nvSpPr>
        <p:spPr>
          <a:xfrm>
            <a:off x="5972760" y="5141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graphicFrame>
        <p:nvGraphicFramePr>
          <p:cNvPr id="1893" name="Table 69"/>
          <p:cNvGraphicFramePr/>
          <p:nvPr/>
        </p:nvGraphicFramePr>
        <p:xfrm>
          <a:off x="8509680" y="128988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tawk.io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서비스 사용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9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9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97" name="Table 4"/>
          <p:cNvGraphicFramePr/>
          <p:nvPr/>
        </p:nvGraphicFramePr>
        <p:xfrm>
          <a:off x="8509680" y="1289880"/>
          <a:ext cx="353124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b="0" lang="en-US" sz="15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b="0" lang="en-US" sz="15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b="0" lang="en-US" sz="1600" spc="-1" strike="noStrike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b="0" lang="en-US" sz="1200" spc="-1" strike="noStrike">
                        <a:latin typeface="Noto Sans CJK JP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98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900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901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b="0" lang="en-US" sz="1300" spc="-1" strike="noStrike">
              <a:latin typeface="Noto Sans CJK JP"/>
            </a:endParaRPr>
          </a:p>
        </p:txBody>
      </p:sp>
      <p:sp>
        <p:nvSpPr>
          <p:cNvPr id="1902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903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904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Application>LibreOffice/6.0.7.3$Linux_X86_64 LibreOffice_project/00m0$Build-3</Application>
  <Words>10137</Words>
  <Paragraphs>4386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2020-02-04T14:16:01Z</dcterms:created>
  <dc:creator>현태찌잉</dc:creator>
  <dc:description/>
  <dc:language>ko-KR</dc:language>
  <cp:lastModifiedBy/>
  <dcterms:modified xsi:type="dcterms:W3CDTF">2020-02-13T23:35:48Z</dcterms:modified>
  <cp:revision>58</cp:revision>
  <dc:subject/>
  <dc:title>EZEN FUN딩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196</vt:i4>
  </property>
</Properties>
</file>